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66" r:id="rId3"/>
    <p:sldId id="260" r:id="rId4"/>
    <p:sldId id="264" r:id="rId5"/>
    <p:sldId id="265" r:id="rId6"/>
    <p:sldId id="267" r:id="rId7"/>
    <p:sldId id="269" r:id="rId8"/>
    <p:sldId id="268" r:id="rId9"/>
    <p:sldId id="257" r:id="rId10"/>
    <p:sldId id="258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1" r:id="rId21"/>
    <p:sldId id="283" r:id="rId22"/>
    <p:sldId id="285" r:id="rId23"/>
    <p:sldId id="286" r:id="rId24"/>
    <p:sldId id="28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6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14558-92A0-4FCD-88CD-771AAA7FD16A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22DA6-C326-43E7-9DA4-23C27C9DB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9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>
              <a:solidFill>
                <a:srgbClr val="C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DE5F-C7B1-4AA1-9E20-33415452BF1B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133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22DA6-C326-43E7-9DA4-23C27C9DB9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8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>
              <a:solidFill>
                <a:srgbClr val="C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DE5F-C7B1-4AA1-9E20-33415452BF1B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13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>
              <a:solidFill>
                <a:srgbClr val="C00000"/>
              </a:solidFill>
            </a:endParaRPr>
          </a:p>
          <a:p>
            <a:endParaRPr kumimoji="1"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DE5F-C7B1-4AA1-9E20-33415452BF1B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133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22DA6-C326-43E7-9DA4-23C27C9DB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5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421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96B43-10FA-4C45-B073-96709D61642E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661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6C36C2E-2BA0-4AD6-BDE9-9EEAE8672298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1F69E3A5-DF46-429E-84EE-EE2DAD0EAC1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9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audio" Target="../media/media10.MP3"/><Relationship Id="rId11" Type="http://schemas.openxmlformats.org/officeDocument/2006/relationships/image" Target="../media/image28.png"/><Relationship Id="rId5" Type="http://schemas.microsoft.com/office/2007/relationships/media" Target="../media/media10.MP3"/><Relationship Id="rId10" Type="http://schemas.openxmlformats.org/officeDocument/2006/relationships/image" Target="../media/image12.png"/><Relationship Id="rId4" Type="http://schemas.openxmlformats.org/officeDocument/2006/relationships/audio" Target="../media/media9.MP3"/><Relationship Id="rId9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image" Target="../media/image5.png"/><Relationship Id="rId3" Type="http://schemas.microsoft.com/office/2007/relationships/media" Target="../media/media2.MP3"/><Relationship Id="rId21" Type="http://schemas.openxmlformats.org/officeDocument/2006/relationships/image" Target="../media/image8.pn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openxmlformats.org/officeDocument/2006/relationships/image" Target="../media/image4.png"/><Relationship Id="rId25" Type="http://schemas.openxmlformats.org/officeDocument/2006/relationships/image" Target="../media/image12.png"/><Relationship Id="rId2" Type="http://schemas.openxmlformats.org/officeDocument/2006/relationships/audio" Target="../media/media1.MP3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7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image" Target="../media/image11.jpeg"/><Relationship Id="rId5" Type="http://schemas.microsoft.com/office/2007/relationships/media" Target="../media/media3.MP3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10.jpg"/><Relationship Id="rId10" Type="http://schemas.openxmlformats.org/officeDocument/2006/relationships/audio" Target="../media/media5.MP3"/><Relationship Id="rId19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Hobi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kesukaan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Shumi</a:t>
            </a:r>
            <a:r>
              <a:rPr lang="en-US" dirty="0" smtClean="0"/>
              <a:t> to </a:t>
            </a:r>
            <a:r>
              <a:rPr lang="en-US" dirty="0" err="1" smtClean="0"/>
              <a:t>Sukina</a:t>
            </a:r>
            <a:r>
              <a:rPr lang="en-US" dirty="0" smtClean="0"/>
              <a:t> Koto</a:t>
            </a:r>
            <a:endParaRPr lang="en-US" dirty="0"/>
          </a:p>
        </p:txBody>
      </p:sp>
      <p:pic>
        <p:nvPicPr>
          <p:cNvPr id="4" name="Picture 5" descr="https://minnanokyozai.jp/kyozai/material/IUM00329/ium00329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82" y="381000"/>
            <a:ext cx="30101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innanokyozai.jp/kyozai/material/IUM00009/ium00009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89" y="391391"/>
            <a:ext cx="3048000" cy="23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2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96" y="1901338"/>
            <a:ext cx="216217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638" y="1913751"/>
            <a:ext cx="215265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75" y="4549322"/>
            <a:ext cx="21621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20" y="4548612"/>
            <a:ext cx="21336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41" y="4568372"/>
            <a:ext cx="21621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2449554" y="3210008"/>
            <a:ext cx="1512168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サッカー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sakkaa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455619" y="3238601"/>
            <a:ext cx="1254538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マンガ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manga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065124" y="5872071"/>
            <a:ext cx="1203852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+mn-ea"/>
              </a:rPr>
              <a:t>ロック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rokku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3581660" y="5893587"/>
            <a:ext cx="2007319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+mn-ea"/>
              </a:rPr>
              <a:t>インターネット</a:t>
            </a:r>
            <a:endParaRPr kumimoji="1" lang="en-US" altLang="ja-JP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intaanetto</a:t>
            </a:r>
            <a:endParaRPr lang="en-US" altLang="ja-JP" dirty="0" smtClean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190369" y="5805264"/>
            <a:ext cx="2572008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  <a:latin typeface="+mn-ea"/>
              </a:rPr>
              <a:t>オンラインゲーム</a:t>
            </a:r>
            <a:endParaRPr kumimoji="1" lang="en-US" altLang="ja-JP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onrain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</a:rPr>
              <a:t>geemu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139" y="159885"/>
            <a:ext cx="748693" cy="44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線コネクタ 37"/>
          <p:cNvCxnSpPr/>
          <p:nvPr/>
        </p:nvCxnSpPr>
        <p:spPr>
          <a:xfrm flipH="1">
            <a:off x="96664" y="363422"/>
            <a:ext cx="8280000" cy="0"/>
          </a:xfrm>
          <a:prstGeom prst="line">
            <a:avLst/>
          </a:prstGeom>
          <a:ln w="15875">
            <a:solidFill>
              <a:srgbClr val="D2464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タイトル 6"/>
          <p:cNvSpPr>
            <a:spLocks noGrp="1"/>
          </p:cNvSpPr>
          <p:nvPr>
            <p:ph type="title"/>
          </p:nvPr>
        </p:nvSpPr>
        <p:spPr>
          <a:xfrm>
            <a:off x="276645" y="435042"/>
            <a:ext cx="7920037" cy="10795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　</a:t>
            </a:r>
            <a:r>
              <a:rPr lang="en-US" altLang="ja-JP" sz="3500" dirty="0" smtClean="0">
                <a:latin typeface="+mj-ea"/>
              </a:rPr>
              <a:t>1</a:t>
            </a:r>
            <a:r>
              <a:rPr lang="ja-JP" altLang="en-US" sz="3500" dirty="0" smtClean="0">
                <a:latin typeface="+mj-ea"/>
              </a:rPr>
              <a:t>② </a:t>
            </a:r>
            <a:r>
              <a:rPr lang="en-US" altLang="ja-JP" dirty="0">
                <a:latin typeface="+mj-ea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latin typeface="+mj-ea"/>
              </a:rPr>
              <a:t>terjemahkan</a:t>
            </a:r>
            <a:r>
              <a:rPr lang="en-US" altLang="ja-JP" dirty="0">
                <a:latin typeface="+mj-ea"/>
              </a:rPr>
              <a:t>  </a:t>
            </a:r>
            <a:endParaRPr lang="ja-JP" altLang="en-US" sz="3500" dirty="0">
              <a:latin typeface="+mj-ea"/>
            </a:endParaRPr>
          </a:p>
        </p:txBody>
      </p:sp>
      <p:sp>
        <p:nvSpPr>
          <p:cNvPr id="40" name="角丸四角形 39"/>
          <p:cNvSpPr/>
          <p:nvPr/>
        </p:nvSpPr>
        <p:spPr>
          <a:xfrm>
            <a:off x="5788985" y="1491769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8</a:t>
            </a:r>
            <a:endParaRPr kumimoji="1" lang="ja-JP" altLang="en-US" sz="2400" dirty="0"/>
          </a:p>
        </p:txBody>
      </p:sp>
      <p:sp>
        <p:nvSpPr>
          <p:cNvPr id="41" name="角丸四角形 40"/>
          <p:cNvSpPr/>
          <p:nvPr/>
        </p:nvSpPr>
        <p:spPr>
          <a:xfrm>
            <a:off x="7162772" y="414983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11</a:t>
            </a:r>
            <a:endParaRPr kumimoji="1" lang="ja-JP" altLang="en-US" sz="2400" dirty="0"/>
          </a:p>
        </p:txBody>
      </p:sp>
      <p:sp>
        <p:nvSpPr>
          <p:cNvPr id="42" name="角丸四角形 41"/>
          <p:cNvSpPr/>
          <p:nvPr/>
        </p:nvSpPr>
        <p:spPr>
          <a:xfrm>
            <a:off x="1391773" y="414983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9</a:t>
            </a:r>
            <a:endParaRPr kumimoji="1" lang="ja-JP" altLang="en-US" sz="2400" dirty="0"/>
          </a:p>
        </p:txBody>
      </p:sp>
      <p:sp>
        <p:nvSpPr>
          <p:cNvPr id="43" name="角丸四角形 42"/>
          <p:cNvSpPr/>
          <p:nvPr/>
        </p:nvSpPr>
        <p:spPr>
          <a:xfrm>
            <a:off x="4279081" y="414886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10</a:t>
            </a:r>
            <a:endParaRPr kumimoji="1" lang="ja-JP" altLang="en-US" sz="2400" dirty="0"/>
          </a:p>
        </p:txBody>
      </p:sp>
      <p:sp>
        <p:nvSpPr>
          <p:cNvPr id="44" name="角丸四角形 43"/>
          <p:cNvSpPr/>
          <p:nvPr/>
        </p:nvSpPr>
        <p:spPr>
          <a:xfrm>
            <a:off x="2897548" y="148478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7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337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Pola</a:t>
            </a:r>
            <a:r>
              <a:rPr lang="en-US" dirty="0" smtClean="0"/>
              <a:t> </a:t>
            </a:r>
            <a:r>
              <a:rPr lang="en-US" dirty="0" err="1" smtClean="0"/>
              <a:t>kalimat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3200" b="1" dirty="0"/>
              <a:t>CONTOH </a:t>
            </a:r>
          </a:p>
          <a:p>
            <a:pPr marL="0" indent="0">
              <a:buNone/>
            </a:pPr>
            <a:r>
              <a:rPr lang="en-US" sz="2800" dirty="0"/>
              <a:t>  (</a:t>
            </a:r>
            <a:r>
              <a:rPr lang="en-US" sz="2800" dirty="0" err="1"/>
              <a:t>Menanyakan</a:t>
            </a:r>
            <a:r>
              <a:rPr lang="en-US" sz="2800" dirty="0"/>
              <a:t> </a:t>
            </a:r>
            <a:r>
              <a:rPr lang="en-US" sz="2800" dirty="0" err="1"/>
              <a:t>Kesukaan</a:t>
            </a:r>
            <a:r>
              <a:rPr lang="en-US" sz="28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: </a:t>
            </a:r>
            <a:r>
              <a:rPr lang="en-US" b="1" dirty="0" err="1"/>
              <a:t>Nani</a:t>
            </a:r>
            <a:r>
              <a:rPr lang="en-US" b="1" dirty="0"/>
              <a:t> </a:t>
            </a:r>
            <a:r>
              <a:rPr lang="en-US" b="1" dirty="0" err="1"/>
              <a:t>ga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suki</a:t>
            </a:r>
            <a:r>
              <a:rPr lang="en-US" b="1" dirty="0"/>
              <a:t> </a:t>
            </a:r>
            <a:r>
              <a:rPr lang="en-US" b="1" dirty="0" err="1"/>
              <a:t>desuka</a:t>
            </a:r>
            <a:r>
              <a:rPr lang="en-US" b="1" dirty="0"/>
              <a:t>?</a:t>
            </a:r>
          </a:p>
          <a:p>
            <a:pPr marL="0" indent="0">
              <a:buNone/>
            </a:pPr>
            <a:r>
              <a:rPr lang="en-US" b="1" dirty="0"/>
              <a:t>B : </a:t>
            </a:r>
            <a:r>
              <a:rPr lang="en-US" b="1" dirty="0" err="1">
                <a:solidFill>
                  <a:srgbClr val="FF0000"/>
                </a:solidFill>
              </a:rPr>
              <a:t>Supootsu</a:t>
            </a:r>
            <a:r>
              <a:rPr lang="en-US" b="1" dirty="0"/>
              <a:t> </a:t>
            </a:r>
            <a:r>
              <a:rPr lang="en-US" b="1" dirty="0" err="1"/>
              <a:t>ga</a:t>
            </a:r>
            <a:r>
              <a:rPr lang="en-US" b="1" dirty="0"/>
              <a:t> </a:t>
            </a:r>
            <a:r>
              <a:rPr lang="en-US" b="1" dirty="0" err="1"/>
              <a:t>suki</a:t>
            </a:r>
            <a:r>
              <a:rPr lang="en-US" b="1" dirty="0"/>
              <a:t> </a:t>
            </a:r>
            <a:r>
              <a:rPr lang="en-US" b="1" dirty="0" err="1"/>
              <a:t>desu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3A0F726C-E2D3-460D-8B34-7225D36522BF}"/>
              </a:ext>
            </a:extLst>
          </p:cNvPr>
          <p:cNvSpPr/>
          <p:nvPr/>
        </p:nvSpPr>
        <p:spPr>
          <a:xfrm>
            <a:off x="1300230" y="2895600"/>
            <a:ext cx="6460143" cy="6857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A : </a:t>
            </a:r>
            <a:r>
              <a:rPr lang="en-US" sz="2800" b="1" dirty="0" err="1" smtClean="0">
                <a:solidFill>
                  <a:schemeClr val="tx1"/>
                </a:solidFill>
              </a:rPr>
              <a:t>Nani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ga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suki </a:t>
            </a:r>
            <a:r>
              <a:rPr lang="en-US" sz="2800" b="1" dirty="0" err="1">
                <a:solidFill>
                  <a:schemeClr val="tx1"/>
                </a:solidFill>
              </a:rPr>
              <a:t>desu</a:t>
            </a:r>
            <a:r>
              <a:rPr lang="en-US" sz="2800" b="1" dirty="0">
                <a:solidFill>
                  <a:schemeClr val="tx1"/>
                </a:solidFill>
              </a:rPr>
              <a:t> ka?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5D2FC39-CAB5-4EFA-B297-EE837B9A9388}"/>
              </a:ext>
            </a:extLst>
          </p:cNvPr>
          <p:cNvSpPr/>
          <p:nvPr/>
        </p:nvSpPr>
        <p:spPr>
          <a:xfrm>
            <a:off x="1300230" y="3733800"/>
            <a:ext cx="6460143" cy="685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B : </a:t>
            </a:r>
            <a:r>
              <a:rPr lang="en-US" sz="2800" b="1" dirty="0" smtClean="0">
                <a:solidFill>
                  <a:schemeClr val="tx1"/>
                </a:solidFill>
              </a:rPr>
              <a:t>(</a:t>
            </a:r>
            <a:r>
              <a:rPr lang="en-US" sz="2800" b="1" dirty="0" err="1" smtClean="0">
                <a:solidFill>
                  <a:schemeClr val="tx1"/>
                </a:solidFill>
              </a:rPr>
              <a:t>Kesukaan</a:t>
            </a:r>
            <a:r>
              <a:rPr lang="en-US" sz="2800" b="1" dirty="0" smtClean="0">
                <a:solidFill>
                  <a:schemeClr val="tx1"/>
                </a:solidFill>
              </a:rPr>
              <a:t>) </a:t>
            </a:r>
            <a:r>
              <a:rPr lang="en-US" sz="2800" b="1" dirty="0" err="1">
                <a:solidFill>
                  <a:schemeClr val="tx1"/>
                </a:solidFill>
              </a:rPr>
              <a:t>ga</a:t>
            </a:r>
            <a:r>
              <a:rPr lang="en-US" sz="2800" b="1" dirty="0">
                <a:solidFill>
                  <a:schemeClr val="tx1"/>
                </a:solidFill>
              </a:rPr>
              <a:t> suki </a:t>
            </a:r>
            <a:r>
              <a:rPr lang="en-US" sz="2800" b="1" dirty="0" err="1">
                <a:solidFill>
                  <a:schemeClr val="tx1"/>
                </a:solidFill>
              </a:rPr>
              <a:t>desu</a:t>
            </a:r>
            <a:r>
              <a:rPr lang="en-US" sz="28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2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olahraga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supootsu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9B84946-6211-48AF-9F9D-C1E1D565C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7467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xmlns="" id="{8AF2E17F-23FE-46FD-9140-162A6DD8C9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41091"/>
              </p:ext>
            </p:extLst>
          </p:nvPr>
        </p:nvGraphicFramePr>
        <p:xfrm>
          <a:off x="533400" y="393828"/>
          <a:ext cx="7886700" cy="6217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xmlns="" val="3804882769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xmlns="" val="598558950"/>
                    </a:ext>
                  </a:extLst>
                </a:gridCol>
              </a:tblGrid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smtClean="0">
                          <a:solidFill>
                            <a:schemeClr val="tx1"/>
                          </a:solidFill>
                        </a:rPr>
                        <a:t>OLAHRAGA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solidFill>
                            <a:schemeClr val="tx1"/>
                          </a:solidFill>
                        </a:rPr>
                        <a:t>ARTI</a:t>
                      </a:r>
                      <a:endParaRPr lang="en-US" sz="2800" b="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9598649"/>
                  </a:ext>
                </a:extLst>
              </a:tr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/>
                        <a:t>Sakkaa</a:t>
                      </a:r>
                      <a:endParaRPr lang="en-US" sz="2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0" dirty="0" err="1" smtClean="0">
                          <a:solidFill>
                            <a:schemeClr val="tx1"/>
                          </a:solidFill>
                        </a:rPr>
                        <a:t>Sepak</a:t>
                      </a:r>
                      <a:r>
                        <a:rPr lang="en-US" sz="2800" i="0" dirty="0" smtClean="0">
                          <a:solidFill>
                            <a:schemeClr val="tx1"/>
                          </a:solidFill>
                        </a:rPr>
                        <a:t> bola</a:t>
                      </a:r>
                      <a:endParaRPr lang="en-US" sz="2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2270880"/>
                  </a:ext>
                </a:extLst>
              </a:tr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/>
                        <a:t>Tenisu</a:t>
                      </a:r>
                      <a:endParaRPr lang="en-US" sz="2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0" dirty="0" err="1" smtClean="0">
                          <a:solidFill>
                            <a:schemeClr val="tx1"/>
                          </a:solidFill>
                        </a:rPr>
                        <a:t>Tenis</a:t>
                      </a:r>
                      <a:endParaRPr lang="en-US" sz="2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20652841"/>
                  </a:ext>
                </a:extLst>
              </a:tr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/>
                        <a:t>Bareebooru</a:t>
                      </a:r>
                      <a:endParaRPr lang="en-US" sz="2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0" dirty="0" err="1" smtClean="0">
                          <a:solidFill>
                            <a:schemeClr val="tx1"/>
                          </a:solidFill>
                        </a:rPr>
                        <a:t>Voli</a:t>
                      </a:r>
                      <a:endParaRPr lang="en-US" sz="2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4396686"/>
                  </a:ext>
                </a:extLst>
              </a:tr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/>
                        <a:t>Basukettobooru</a:t>
                      </a:r>
                      <a:endParaRPr lang="en-US" sz="2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0" dirty="0" smtClean="0">
                          <a:solidFill>
                            <a:schemeClr val="tx1"/>
                          </a:solidFill>
                        </a:rPr>
                        <a:t>Basketball</a:t>
                      </a:r>
                      <a:endParaRPr lang="en-US" sz="2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28256840"/>
                  </a:ext>
                </a:extLst>
              </a:tr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/>
                        <a:t>Booringgu</a:t>
                      </a:r>
                      <a:endParaRPr lang="en-US" sz="2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0" dirty="0" smtClean="0">
                          <a:solidFill>
                            <a:schemeClr val="tx1"/>
                          </a:solidFill>
                        </a:rPr>
                        <a:t>Bowling</a:t>
                      </a:r>
                      <a:endParaRPr lang="en-US" sz="2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25600"/>
                  </a:ext>
                </a:extLst>
              </a:tr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/>
                        <a:t>Jyoginggu</a:t>
                      </a:r>
                      <a:endParaRPr lang="en-US" sz="2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0" dirty="0" err="1" smtClean="0">
                          <a:solidFill>
                            <a:schemeClr val="tx1"/>
                          </a:solidFill>
                        </a:rPr>
                        <a:t>Joging</a:t>
                      </a:r>
                      <a:endParaRPr lang="en-US" sz="2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51876015"/>
                  </a:ext>
                </a:extLst>
              </a:tr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/>
                        <a:t>Marason</a:t>
                      </a:r>
                      <a:endParaRPr lang="en-US" sz="2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0" dirty="0" err="1" smtClean="0">
                          <a:solidFill>
                            <a:schemeClr val="tx1"/>
                          </a:solidFill>
                        </a:rPr>
                        <a:t>Maraton</a:t>
                      </a:r>
                      <a:endParaRPr lang="en-US" sz="2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8515800"/>
                  </a:ext>
                </a:extLst>
              </a:tr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/>
                        <a:t>Suiei</a:t>
                      </a:r>
                      <a:endParaRPr lang="en-US" sz="2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0" dirty="0" err="1" smtClean="0">
                          <a:solidFill>
                            <a:schemeClr val="tx1"/>
                          </a:solidFill>
                        </a:rPr>
                        <a:t>Berenang</a:t>
                      </a:r>
                      <a:endParaRPr lang="en-US" sz="2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6742963"/>
                  </a:ext>
                </a:extLst>
              </a:tr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/>
                        <a:t>Yakyuu</a:t>
                      </a:r>
                      <a:endParaRPr lang="en-US" sz="2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0" dirty="0" smtClean="0">
                          <a:solidFill>
                            <a:schemeClr val="tx1"/>
                          </a:solidFill>
                        </a:rPr>
                        <a:t>Baseball</a:t>
                      </a:r>
                      <a:endParaRPr lang="en-US" sz="2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78085499"/>
                  </a:ext>
                </a:extLst>
              </a:tr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/>
                        <a:t>Pinpon</a:t>
                      </a:r>
                      <a:endParaRPr lang="en-US" sz="2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0" dirty="0" err="1" smtClean="0">
                          <a:solidFill>
                            <a:schemeClr val="tx1"/>
                          </a:solidFill>
                        </a:rPr>
                        <a:t>Pingpong</a:t>
                      </a:r>
                      <a:endParaRPr lang="en-US" sz="2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7588629"/>
                  </a:ext>
                </a:extLst>
              </a:tr>
              <a:tr h="50652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 smtClean="0"/>
                        <a:t>Badominton</a:t>
                      </a:r>
                      <a:endParaRPr lang="en-US" sz="28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0" dirty="0" err="1" smtClean="0">
                          <a:solidFill>
                            <a:schemeClr val="tx1"/>
                          </a:solidFill>
                        </a:rPr>
                        <a:t>Badominton</a:t>
                      </a:r>
                      <a:endParaRPr lang="en-US" sz="2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2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Buah-buahan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kudamono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87F9A7A8-3DD3-4E67-B12A-9C2E16E62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9600"/>
            <a:ext cx="7391400" cy="42672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7744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41FB5-138A-4977-BECF-33C389F8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EAC6CEDE-905F-4155-B210-F01DEDBFF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672760"/>
              </p:ext>
            </p:extLst>
          </p:nvPr>
        </p:nvGraphicFramePr>
        <p:xfrm>
          <a:off x="609600" y="380999"/>
          <a:ext cx="7886700" cy="6198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xmlns="" val="2766841381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xmlns="" val="1141660278"/>
                    </a:ext>
                  </a:extLst>
                </a:gridCol>
              </a:tblGrid>
              <a:tr h="415637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smtClean="0">
                          <a:solidFill>
                            <a:schemeClr val="tx1"/>
                          </a:solidFill>
                        </a:rPr>
                        <a:t>BUAH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ARTI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5876787"/>
                  </a:ext>
                </a:extLst>
              </a:tr>
              <a:tr h="568036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Mikan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Jeruk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87719787"/>
                  </a:ext>
                </a:extLst>
              </a:tr>
              <a:tr h="568036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Suika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Semangka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38117275"/>
                  </a:ext>
                </a:extLst>
              </a:tr>
              <a:tr h="568036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Banana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Pisang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9963616"/>
                  </a:ext>
                </a:extLst>
              </a:tr>
              <a:tr h="568036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Papaiya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Pepaya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3056477"/>
                  </a:ext>
                </a:extLst>
              </a:tr>
              <a:tr h="568036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Painappuru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Nanas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8283347"/>
                  </a:ext>
                </a:extLst>
              </a:tr>
              <a:tr h="568036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Dorian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Durian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94929049"/>
                  </a:ext>
                </a:extLst>
              </a:tr>
              <a:tr h="568036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Budou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Anggur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5587168"/>
                  </a:ext>
                </a:extLst>
              </a:tr>
              <a:tr h="568036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Ichigo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Strawberry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3017480"/>
                  </a:ext>
                </a:extLst>
              </a:tr>
              <a:tr h="568036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Meron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Melon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7467060"/>
                  </a:ext>
                </a:extLst>
              </a:tr>
              <a:tr h="568036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 smtClean="0">
                          <a:solidFill>
                            <a:schemeClr val="tx1"/>
                          </a:solidFill>
                        </a:rPr>
                        <a:t>Ringo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Apel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74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MUSIK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ONGAKU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6E98ACEC-246C-4BE5-A86F-A62E47A039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" b="20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568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xmlns="" id="{06A98184-27DC-44E0-B49F-A7CC697E2E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5308320"/>
              </p:ext>
            </p:extLst>
          </p:nvPr>
        </p:nvGraphicFramePr>
        <p:xfrm>
          <a:off x="609600" y="304800"/>
          <a:ext cx="7886700" cy="63130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xmlns="" val="272859822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xmlns="" val="1129581178"/>
                    </a:ext>
                  </a:extLst>
                </a:gridCol>
              </a:tblGrid>
              <a:tr h="63130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smtClean="0">
                          <a:solidFill>
                            <a:schemeClr val="tx1"/>
                          </a:solidFill>
                        </a:rPr>
                        <a:t>MUSIK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ARTI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19431517"/>
                  </a:ext>
                </a:extLst>
              </a:tr>
              <a:tr h="63130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Jazu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Jazz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0735261"/>
                  </a:ext>
                </a:extLst>
              </a:tr>
              <a:tr h="63130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Kurashikku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Klasik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5452802"/>
                  </a:ext>
                </a:extLst>
              </a:tr>
              <a:tr h="63130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Rokku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Rok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n roll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9426021"/>
                  </a:ext>
                </a:extLst>
              </a:tr>
              <a:tr h="63130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Fooku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songgu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Lagu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Rakyat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9795108"/>
                  </a:ext>
                </a:extLst>
              </a:tr>
              <a:tr h="63130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Dandutto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Dangdut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7335070"/>
                  </a:ext>
                </a:extLst>
              </a:tr>
              <a:tr h="63130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Kuronchon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Keroncong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2264553"/>
                  </a:ext>
                </a:extLst>
              </a:tr>
              <a:tr h="63130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Gamuran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Ongaku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Musik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Gamelan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0441189"/>
                  </a:ext>
                </a:extLst>
              </a:tr>
              <a:tr h="63130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Enka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Keroncong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Jepang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4276454"/>
                  </a:ext>
                </a:extLst>
              </a:tr>
              <a:tr h="63130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 smtClean="0">
                          <a:solidFill>
                            <a:schemeClr val="tx1"/>
                          </a:solidFill>
                        </a:rPr>
                        <a:t>Poppu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Pop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16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film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eiga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D32D2641-F300-469A-900D-BD8437119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9600"/>
            <a:ext cx="7543800" cy="445450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891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xmlns="" id="{20F8801B-EBE9-4EC6-9A18-FCFBCA767D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1895590"/>
              </p:ext>
            </p:extLst>
          </p:nvPr>
        </p:nvGraphicFramePr>
        <p:xfrm>
          <a:off x="628650" y="914401"/>
          <a:ext cx="7886700" cy="51296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xmlns="" val="1884360697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xmlns="" val="4035372111"/>
                    </a:ext>
                  </a:extLst>
                </a:gridCol>
              </a:tblGrid>
              <a:tr h="6412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smtClean="0">
                          <a:solidFill>
                            <a:schemeClr val="tx1"/>
                          </a:solidFill>
                        </a:rPr>
                        <a:t>FILM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ARTI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3432793"/>
                  </a:ext>
                </a:extLst>
              </a:tr>
              <a:tr h="6412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Komedii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eiga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Film </a:t>
                      </a:r>
                      <a:r>
                        <a:rPr lang="en-US" sz="2800" b="0" dirty="0" err="1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Komedi</a:t>
                      </a:r>
                      <a:endParaRPr lang="en-US" sz="2800" b="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54578524"/>
                  </a:ext>
                </a:extLst>
              </a:tr>
              <a:tr h="6412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Horaa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eiga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Film </a:t>
                      </a:r>
                      <a:r>
                        <a:rPr lang="en-US" sz="2800" b="0" dirty="0" err="1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Horor</a:t>
                      </a:r>
                      <a:endParaRPr lang="en-US" sz="2800" b="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7699441"/>
                  </a:ext>
                </a:extLst>
              </a:tr>
              <a:tr h="6412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Akushon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eiga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Film Action</a:t>
                      </a:r>
                      <a:endParaRPr lang="en-US" sz="2800" b="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69444860"/>
                  </a:ext>
                </a:extLst>
              </a:tr>
              <a:tr h="6412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Dokyumentarii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eiga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Film </a:t>
                      </a:r>
                      <a:r>
                        <a:rPr lang="en-US" sz="2800" b="0" dirty="0" err="1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Dokumenter</a:t>
                      </a:r>
                      <a:endParaRPr lang="en-US" sz="2800" b="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19027607"/>
                  </a:ext>
                </a:extLst>
              </a:tr>
              <a:tr h="6412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Sensou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eiga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Film</a:t>
                      </a:r>
                      <a:r>
                        <a:rPr lang="en-US" sz="2800" b="0" baseline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 </a:t>
                      </a:r>
                      <a:r>
                        <a:rPr lang="en-US" sz="2800" b="0" baseline="0" dirty="0" err="1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Perang</a:t>
                      </a:r>
                      <a:endParaRPr lang="en-US" sz="2800" b="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4517647"/>
                  </a:ext>
                </a:extLst>
              </a:tr>
              <a:tr h="6412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Anime </a:t>
                      </a:r>
                      <a:r>
                        <a:rPr lang="en-US" sz="2800" b="1" i="1" dirty="0" err="1">
                          <a:solidFill>
                            <a:schemeClr val="tx1"/>
                          </a:solidFill>
                        </a:rPr>
                        <a:t>eiga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Film </a:t>
                      </a:r>
                      <a:r>
                        <a:rPr lang="en-US" sz="2800" b="0" dirty="0" err="1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Kartun</a:t>
                      </a:r>
                      <a:r>
                        <a:rPr lang="en-US" sz="2800" b="0" dirty="0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/ </a:t>
                      </a:r>
                      <a:r>
                        <a:rPr lang="en-US" sz="2800" b="0" dirty="0" err="1" smtClean="0"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Animasi</a:t>
                      </a:r>
                      <a:endParaRPr lang="en-US" sz="2800" b="0" dirty="0"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7347521"/>
                  </a:ext>
                </a:extLst>
              </a:tr>
              <a:tr h="6412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1" dirty="0" err="1" smtClean="0">
                          <a:solidFill>
                            <a:schemeClr val="tx1"/>
                          </a:solidFill>
                        </a:rPr>
                        <a:t>Renai</a:t>
                      </a:r>
                      <a:r>
                        <a:rPr lang="en-US" sz="2800" b="1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1" i="1" baseline="0" dirty="0" err="1" smtClean="0">
                          <a:solidFill>
                            <a:schemeClr val="tx1"/>
                          </a:solidFill>
                        </a:rPr>
                        <a:t>eiga</a:t>
                      </a:r>
                      <a:endParaRPr lang="en-US" sz="2800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Film </a:t>
                      </a: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  <a:latin typeface="Arial Unicode MS" pitchFamily="34" charset="-128"/>
                          <a:ea typeface="Arial Unicode MS" pitchFamily="34" charset="-128"/>
                          <a:cs typeface="Arial Unicode MS" pitchFamily="34" charset="-128"/>
                        </a:rPr>
                        <a:t>Romantis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7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Menyebutkan</a:t>
            </a:r>
            <a:r>
              <a:rPr lang="en-US" dirty="0" smtClean="0"/>
              <a:t> </a:t>
            </a:r>
            <a:r>
              <a:rPr lang="en-US" dirty="0" err="1" smtClean="0"/>
              <a:t>hobi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1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5128AA-4D2F-4594-9A6C-D85ECF38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23" y="398206"/>
            <a:ext cx="8701548" cy="6209071"/>
          </a:xfrm>
        </p:spPr>
        <p:txBody>
          <a:bodyPr>
            <a:normAutofit fontScale="85000" lnSpcReduction="10000"/>
          </a:bodyPr>
          <a:lstStyle/>
          <a:p>
            <a:pPr marL="114300" indent="0">
              <a:buNone/>
            </a:pPr>
            <a:r>
              <a:rPr lang="en-US" sz="3600" b="1" dirty="0"/>
              <a:t>CONTOH 1 </a:t>
            </a:r>
            <a:endParaRPr lang="en-US" sz="3600" b="1" dirty="0" smtClean="0"/>
          </a:p>
          <a:p>
            <a:pPr marL="114300" indent="0">
              <a:buNone/>
            </a:pPr>
            <a:r>
              <a:rPr lang="en-US" sz="3200" dirty="0" smtClean="0"/>
              <a:t>(</a:t>
            </a:r>
            <a:r>
              <a:rPr lang="en-US" sz="3200" dirty="0" err="1"/>
              <a:t>Menanyakan</a:t>
            </a:r>
            <a:r>
              <a:rPr lang="en-US" sz="3200" dirty="0"/>
              <a:t> “</a:t>
            </a:r>
            <a:r>
              <a:rPr lang="en-US" sz="3200" dirty="0" err="1"/>
              <a:t>Suka</a:t>
            </a:r>
            <a:r>
              <a:rPr lang="en-US" sz="3200" dirty="0"/>
              <a:t> </a:t>
            </a:r>
            <a:r>
              <a:rPr lang="en-US" sz="3200" dirty="0" err="1"/>
              <a:t>olahraga</a:t>
            </a:r>
            <a:r>
              <a:rPr lang="en-US" sz="3200" dirty="0"/>
              <a:t> </a:t>
            </a:r>
            <a:r>
              <a:rPr lang="en-US" sz="3200" dirty="0" err="1"/>
              <a:t>apa</a:t>
            </a:r>
            <a:r>
              <a:rPr lang="en-US" sz="3200" dirty="0" smtClean="0"/>
              <a:t>?”)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A </a:t>
            </a:r>
            <a:r>
              <a:rPr lang="en-US" dirty="0"/>
              <a:t>: </a:t>
            </a:r>
            <a:r>
              <a:rPr lang="en-US" sz="3200" i="1" dirty="0"/>
              <a:t>B- san </a:t>
            </a:r>
            <a:r>
              <a:rPr lang="en-US" sz="3200" i="1" dirty="0" err="1"/>
              <a:t>wa</a:t>
            </a:r>
            <a:r>
              <a:rPr lang="en-US" sz="3200" b="1" i="1" dirty="0"/>
              <a:t>, </a:t>
            </a:r>
            <a:r>
              <a:rPr lang="en-US" sz="3200" b="1" i="1" dirty="0">
                <a:solidFill>
                  <a:srgbClr val="C00000"/>
                </a:solidFill>
              </a:rPr>
              <a:t>donna </a:t>
            </a:r>
            <a:r>
              <a:rPr lang="en-US" sz="3200" b="1" i="1" dirty="0" err="1">
                <a:solidFill>
                  <a:srgbClr val="C00000"/>
                </a:solidFill>
              </a:rPr>
              <a:t>supootsu</a:t>
            </a:r>
            <a:r>
              <a:rPr lang="en-US" sz="3200" b="1" i="1" dirty="0">
                <a:solidFill>
                  <a:srgbClr val="C00000"/>
                </a:solidFill>
              </a:rPr>
              <a:t> </a:t>
            </a:r>
            <a:r>
              <a:rPr lang="en-US" sz="3200" b="1" i="1" dirty="0" err="1"/>
              <a:t>ga</a:t>
            </a:r>
            <a:r>
              <a:rPr lang="en-US" sz="3200" b="1" i="1" dirty="0"/>
              <a:t> suki </a:t>
            </a:r>
            <a:r>
              <a:rPr lang="en-US" sz="3200" b="1" i="1" dirty="0" err="1"/>
              <a:t>desu</a:t>
            </a:r>
            <a:r>
              <a:rPr lang="en-US" sz="3200" b="1" i="1" dirty="0"/>
              <a:t> ka?</a:t>
            </a:r>
          </a:p>
          <a:p>
            <a:pPr marL="0" indent="0">
              <a:buNone/>
            </a:pPr>
            <a:r>
              <a:rPr lang="en-US" sz="3200" b="1" i="1" dirty="0"/>
              <a:t>      </a:t>
            </a:r>
            <a:r>
              <a:rPr lang="en-US" sz="3200" dirty="0"/>
              <a:t>“</a:t>
            </a:r>
            <a:r>
              <a:rPr lang="en-US" sz="3200" dirty="0" err="1"/>
              <a:t>Suka</a:t>
            </a:r>
            <a:r>
              <a:rPr lang="en-US" sz="3200" dirty="0"/>
              <a:t> </a:t>
            </a:r>
            <a:r>
              <a:rPr lang="en-US" sz="3200" dirty="0" err="1"/>
              <a:t>olahraga</a:t>
            </a:r>
            <a:r>
              <a:rPr lang="en-US" sz="3200" dirty="0"/>
              <a:t> </a:t>
            </a:r>
            <a:r>
              <a:rPr lang="en-US" sz="3200" dirty="0" err="1"/>
              <a:t>apa</a:t>
            </a:r>
            <a:r>
              <a:rPr lang="en-US" sz="3200" dirty="0"/>
              <a:t>?”</a:t>
            </a:r>
            <a:endParaRPr lang="en-US" sz="3200" b="1" i="1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800" dirty="0"/>
              <a:t> B </a:t>
            </a:r>
            <a:r>
              <a:rPr lang="en-US" dirty="0"/>
              <a:t>: </a:t>
            </a:r>
            <a:r>
              <a:rPr lang="en-US" sz="3200" b="1" i="1" dirty="0" err="1"/>
              <a:t>Watashi</a:t>
            </a:r>
            <a:r>
              <a:rPr lang="en-US" sz="3200" b="1" i="1" dirty="0"/>
              <a:t> </a:t>
            </a:r>
            <a:r>
              <a:rPr lang="en-US" sz="3200" b="1" i="1" dirty="0" err="1"/>
              <a:t>wa</a:t>
            </a:r>
            <a:r>
              <a:rPr lang="en-US" sz="3200" b="1" i="1" dirty="0"/>
              <a:t> </a:t>
            </a:r>
            <a:r>
              <a:rPr lang="en-US" sz="3200" b="1" i="1" dirty="0" err="1"/>
              <a:t>sakkaa</a:t>
            </a:r>
            <a:r>
              <a:rPr lang="en-US" sz="3200" b="1" i="1" dirty="0"/>
              <a:t> </a:t>
            </a:r>
            <a:r>
              <a:rPr lang="en-US" sz="3200" b="1" i="1" dirty="0" err="1"/>
              <a:t>ga</a:t>
            </a:r>
            <a:r>
              <a:rPr lang="en-US" sz="3200" b="1" i="1" dirty="0"/>
              <a:t> suki </a:t>
            </a:r>
            <a:r>
              <a:rPr lang="en-US" sz="3200" b="1" i="1" dirty="0" err="1"/>
              <a:t>desu</a:t>
            </a:r>
            <a:r>
              <a:rPr lang="en-US" sz="3200" b="1" i="1" dirty="0"/>
              <a:t>. </a:t>
            </a:r>
            <a:r>
              <a:rPr lang="en-US" sz="3200" i="1" dirty="0"/>
              <a:t>A- san </a:t>
            </a:r>
            <a:r>
              <a:rPr lang="en-US" sz="3200" i="1" dirty="0" err="1"/>
              <a:t>wa</a:t>
            </a:r>
            <a:r>
              <a:rPr lang="en-US" sz="3200" i="1" dirty="0"/>
              <a:t>?</a:t>
            </a:r>
          </a:p>
          <a:p>
            <a:pPr marL="0" indent="0">
              <a:buNone/>
            </a:pPr>
            <a:r>
              <a:rPr lang="en-US" sz="3200" dirty="0"/>
              <a:t>       “Saya </a:t>
            </a:r>
            <a:r>
              <a:rPr lang="en-US" sz="3200" dirty="0" err="1"/>
              <a:t>suka</a:t>
            </a:r>
            <a:r>
              <a:rPr lang="en-US" sz="3200" dirty="0"/>
              <a:t> </a:t>
            </a:r>
            <a:r>
              <a:rPr lang="en-US" sz="3200" dirty="0" err="1"/>
              <a:t>sepak</a:t>
            </a:r>
            <a:r>
              <a:rPr lang="en-US" sz="3200" dirty="0"/>
              <a:t> bola. </a:t>
            </a:r>
            <a:r>
              <a:rPr lang="en-US" sz="3200" dirty="0" err="1"/>
              <a:t>Kalau</a:t>
            </a:r>
            <a:r>
              <a:rPr lang="en-US" sz="3200" dirty="0"/>
              <a:t> </a:t>
            </a:r>
            <a:r>
              <a:rPr lang="en-US" sz="3200" dirty="0" err="1"/>
              <a:t>kamu</a:t>
            </a:r>
            <a:r>
              <a:rPr lang="en-US" sz="3200" dirty="0"/>
              <a:t>?”</a:t>
            </a:r>
          </a:p>
          <a:p>
            <a:pPr marL="0" indent="0">
              <a:buNone/>
            </a:pPr>
            <a:r>
              <a:rPr lang="en-US" dirty="0"/>
              <a:t>  A : </a:t>
            </a:r>
            <a:r>
              <a:rPr lang="en-US" sz="3200" b="1" i="1" dirty="0" err="1"/>
              <a:t>Watashi</a:t>
            </a:r>
            <a:r>
              <a:rPr lang="en-US" sz="3200" b="1" i="1" dirty="0"/>
              <a:t> </a:t>
            </a:r>
            <a:r>
              <a:rPr lang="en-US" sz="3200" b="1" i="1" dirty="0" err="1"/>
              <a:t>wa</a:t>
            </a:r>
            <a:r>
              <a:rPr lang="en-US" sz="3200" b="1" i="1" dirty="0"/>
              <a:t> </a:t>
            </a:r>
            <a:r>
              <a:rPr lang="en-US" sz="3200" b="1" i="1" dirty="0" err="1"/>
              <a:t>tenisu</a:t>
            </a:r>
            <a:r>
              <a:rPr lang="en-US" sz="3200" b="1" i="1" dirty="0"/>
              <a:t> </a:t>
            </a:r>
            <a:r>
              <a:rPr lang="en-US" sz="3200" b="1" i="1" dirty="0" err="1"/>
              <a:t>ga</a:t>
            </a:r>
            <a:r>
              <a:rPr lang="en-US" sz="3200" b="1" i="1" dirty="0"/>
              <a:t> suki </a:t>
            </a:r>
            <a:r>
              <a:rPr lang="en-US" sz="3200" b="1" i="1" dirty="0" err="1"/>
              <a:t>desu</a:t>
            </a:r>
            <a:r>
              <a:rPr lang="en-US" sz="3200" b="1" i="1" dirty="0"/>
              <a:t>. </a:t>
            </a:r>
          </a:p>
          <a:p>
            <a:pPr marL="0" indent="0">
              <a:buNone/>
            </a:pPr>
            <a:r>
              <a:rPr lang="en-US" sz="3200" b="1" i="1" dirty="0"/>
              <a:t>       </a:t>
            </a:r>
            <a:r>
              <a:rPr lang="en-US" sz="3200" dirty="0"/>
              <a:t>“Saya </a:t>
            </a:r>
            <a:r>
              <a:rPr lang="en-US" sz="3200" dirty="0" err="1"/>
              <a:t>suka</a:t>
            </a:r>
            <a:r>
              <a:rPr lang="en-US" sz="3200" dirty="0"/>
              <a:t> </a:t>
            </a:r>
            <a:r>
              <a:rPr lang="en-US" sz="3200" dirty="0" err="1"/>
              <a:t>tenis</a:t>
            </a:r>
            <a:r>
              <a:rPr lang="en-US" sz="3200" dirty="0"/>
              <a:t>.”</a:t>
            </a:r>
            <a:endParaRPr lang="en-US" sz="3200" b="1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3A0F726C-E2D3-460D-8B34-7225D36522BF}"/>
              </a:ext>
            </a:extLst>
          </p:cNvPr>
          <p:cNvSpPr/>
          <p:nvPr/>
        </p:nvSpPr>
        <p:spPr>
          <a:xfrm>
            <a:off x="1362841" y="1828800"/>
            <a:ext cx="6418314" cy="57518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A : Donna (</a:t>
            </a:r>
            <a:r>
              <a:rPr lang="en-US" sz="2400" b="1" dirty="0" err="1">
                <a:solidFill>
                  <a:schemeClr val="tx1"/>
                </a:solidFill>
              </a:rPr>
              <a:t>olahraga</a:t>
            </a:r>
            <a:r>
              <a:rPr lang="en-US" sz="2400" b="1" dirty="0">
                <a:solidFill>
                  <a:schemeClr val="tx1"/>
                </a:solidFill>
              </a:rPr>
              <a:t>) </a:t>
            </a:r>
            <a:r>
              <a:rPr lang="en-US" sz="2400" b="1" dirty="0" err="1">
                <a:solidFill>
                  <a:srgbClr val="C00000"/>
                </a:solidFill>
              </a:rPr>
              <a:t>ga</a:t>
            </a:r>
            <a:r>
              <a:rPr lang="en-US" sz="2400" b="1" dirty="0">
                <a:solidFill>
                  <a:srgbClr val="C00000"/>
                </a:solidFill>
              </a:rPr>
              <a:t> suki </a:t>
            </a:r>
            <a:r>
              <a:rPr lang="en-US" sz="2400" b="1" dirty="0" err="1">
                <a:solidFill>
                  <a:schemeClr val="tx1"/>
                </a:solidFill>
              </a:rPr>
              <a:t>desu</a:t>
            </a:r>
            <a:r>
              <a:rPr lang="en-US" sz="2400" b="1" dirty="0">
                <a:solidFill>
                  <a:schemeClr val="tx1"/>
                </a:solidFill>
              </a:rPr>
              <a:t> ka?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5D2FC39-CAB5-4EFA-B297-EE837B9A9388}"/>
              </a:ext>
            </a:extLst>
          </p:cNvPr>
          <p:cNvSpPr/>
          <p:nvPr/>
        </p:nvSpPr>
        <p:spPr>
          <a:xfrm>
            <a:off x="1362841" y="2590800"/>
            <a:ext cx="6418314" cy="5751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B : (</a:t>
            </a:r>
            <a:r>
              <a:rPr lang="en-US" sz="2400" b="1" dirty="0" err="1">
                <a:solidFill>
                  <a:schemeClr val="tx1"/>
                </a:solidFill>
              </a:rPr>
              <a:t>Jenis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olahraga</a:t>
            </a:r>
            <a:r>
              <a:rPr lang="en-US" sz="2400" b="1" dirty="0">
                <a:solidFill>
                  <a:schemeClr val="tx1"/>
                </a:solidFill>
              </a:rPr>
              <a:t>) </a:t>
            </a:r>
            <a:r>
              <a:rPr lang="en-US" sz="2400" b="1" dirty="0" err="1">
                <a:solidFill>
                  <a:schemeClr val="tx1"/>
                </a:solidFill>
              </a:rPr>
              <a:t>ga</a:t>
            </a:r>
            <a:r>
              <a:rPr lang="en-US" sz="2400" b="1" dirty="0">
                <a:solidFill>
                  <a:schemeClr val="tx1"/>
                </a:solidFill>
              </a:rPr>
              <a:t> suki </a:t>
            </a:r>
            <a:r>
              <a:rPr lang="en-US" sz="2400" b="1" dirty="0" err="1">
                <a:solidFill>
                  <a:schemeClr val="tx1"/>
                </a:solidFill>
              </a:rPr>
              <a:t>desu</a:t>
            </a:r>
            <a:r>
              <a:rPr lang="en-US" sz="2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70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5128AA-4D2F-4594-9A6C-D85ECF38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31" y="117986"/>
            <a:ext cx="8849033" cy="6740013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endParaRPr lang="en-US" sz="3000" b="1" dirty="0" smtClean="0"/>
          </a:p>
          <a:p>
            <a:pPr marL="114300" indent="0">
              <a:buNone/>
            </a:pPr>
            <a:r>
              <a:rPr lang="en-US" sz="3000" b="1" dirty="0" smtClean="0"/>
              <a:t>CONTOH 2 </a:t>
            </a:r>
          </a:p>
          <a:p>
            <a:pPr marL="114300" indent="0">
              <a:buNone/>
            </a:pPr>
            <a:r>
              <a:rPr lang="en-US" sz="3000" dirty="0" smtClean="0"/>
              <a:t>(</a:t>
            </a:r>
            <a:r>
              <a:rPr lang="en-US" sz="3000" dirty="0" err="1"/>
              <a:t>Menyebutkan</a:t>
            </a:r>
            <a:r>
              <a:rPr lang="en-US" sz="3000" dirty="0"/>
              <a:t> “</a:t>
            </a:r>
            <a:r>
              <a:rPr lang="en-US" sz="3000" dirty="0" err="1"/>
              <a:t>Suka</a:t>
            </a:r>
            <a:r>
              <a:rPr lang="en-US" sz="3000" dirty="0"/>
              <a:t>, </a:t>
            </a:r>
            <a:r>
              <a:rPr lang="en-US" sz="3000" dirty="0" err="1"/>
              <a:t>Biasa</a:t>
            </a:r>
            <a:r>
              <a:rPr lang="en-US" sz="3000" dirty="0"/>
              <a:t> </a:t>
            </a:r>
            <a:r>
              <a:rPr lang="en-US" sz="3000" dirty="0" err="1"/>
              <a:t>saja</a:t>
            </a:r>
            <a:r>
              <a:rPr lang="en-US" sz="3000" dirty="0"/>
              <a:t>, </a:t>
            </a:r>
            <a:r>
              <a:rPr lang="en-US" sz="3000" dirty="0" err="1"/>
              <a:t>Tidak</a:t>
            </a:r>
            <a:r>
              <a:rPr lang="en-US" sz="3000" dirty="0"/>
              <a:t> </a:t>
            </a:r>
            <a:r>
              <a:rPr lang="en-US" sz="3000" dirty="0" err="1"/>
              <a:t>suka</a:t>
            </a:r>
            <a:r>
              <a:rPr lang="en-US" sz="3000" dirty="0" smtClean="0"/>
              <a:t>”)</a:t>
            </a:r>
            <a:endParaRPr lang="en-US" sz="3000" dirty="0"/>
          </a:p>
          <a:p>
            <a:pPr marL="0" indent="0" algn="ctr">
              <a:buNone/>
            </a:pPr>
            <a:endParaRPr lang="en-US" sz="3200" b="1" i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3200" u="sng" dirty="0"/>
          </a:p>
          <a:p>
            <a:pPr marL="0" indent="0" algn="ctr">
              <a:buNone/>
            </a:pPr>
            <a:r>
              <a:rPr lang="en-US" sz="2800" u="sng" dirty="0" smtClean="0"/>
              <a:t>JAWABAN</a:t>
            </a:r>
          </a:p>
          <a:p>
            <a:pPr marL="0" indent="0">
              <a:buNone/>
            </a:pPr>
            <a:r>
              <a:rPr lang="en-US" sz="2800" dirty="0" err="1" smtClean="0"/>
              <a:t>Ya</a:t>
            </a:r>
            <a:r>
              <a:rPr lang="en-US" sz="2800" dirty="0" smtClean="0"/>
              <a:t> </a:t>
            </a:r>
            <a:r>
              <a:rPr lang="en-US" sz="2800" dirty="0"/>
              <a:t>: 	</a:t>
            </a:r>
            <a:r>
              <a:rPr lang="en-US" sz="2800" b="1" i="1" dirty="0"/>
              <a:t>Hai, suki </a:t>
            </a:r>
            <a:r>
              <a:rPr lang="en-US" sz="2800" b="1" i="1" dirty="0" err="1"/>
              <a:t>desu</a:t>
            </a:r>
            <a:r>
              <a:rPr lang="en-US" sz="2800" b="1" i="1" dirty="0"/>
              <a:t>.	</a:t>
            </a:r>
            <a:r>
              <a:rPr lang="en-US" sz="2800" i="1" dirty="0"/>
              <a:t>“</a:t>
            </a:r>
            <a:r>
              <a:rPr lang="en-US" sz="2800" i="1" dirty="0" err="1"/>
              <a:t>Suka</a:t>
            </a:r>
            <a:r>
              <a:rPr lang="en-US" sz="2800" i="1" dirty="0"/>
              <a:t>”</a:t>
            </a:r>
          </a:p>
          <a:p>
            <a:pPr marL="0" indent="0">
              <a:buNone/>
            </a:pPr>
            <a:r>
              <a:rPr lang="en-US" sz="2800" b="1" i="1" dirty="0"/>
              <a:t>	Hai, </a:t>
            </a:r>
            <a:r>
              <a:rPr lang="en-US" sz="2800" b="1" i="1" dirty="0" err="1"/>
              <a:t>totemo</a:t>
            </a:r>
            <a:r>
              <a:rPr lang="en-US" sz="2800" b="1" i="1" dirty="0"/>
              <a:t> suki </a:t>
            </a:r>
            <a:r>
              <a:rPr lang="en-US" sz="2800" b="1" i="1" dirty="0" err="1"/>
              <a:t>desu</a:t>
            </a:r>
            <a:r>
              <a:rPr lang="en-US" sz="2800" b="1" i="1" dirty="0"/>
              <a:t>.	</a:t>
            </a:r>
            <a:r>
              <a:rPr lang="en-US" sz="2800" i="1" dirty="0"/>
              <a:t>“</a:t>
            </a:r>
            <a:r>
              <a:rPr lang="en-US" sz="2800" i="1" dirty="0" err="1"/>
              <a:t>Sangat</a:t>
            </a:r>
            <a:r>
              <a:rPr lang="en-US" sz="2800" i="1" dirty="0"/>
              <a:t> </a:t>
            </a:r>
            <a:r>
              <a:rPr lang="en-US" sz="2800" i="1" dirty="0" err="1"/>
              <a:t>suka</a:t>
            </a:r>
            <a:r>
              <a:rPr lang="en-US" sz="2800" i="1" dirty="0"/>
              <a:t>”</a:t>
            </a:r>
          </a:p>
          <a:p>
            <a:pPr marL="0" indent="0">
              <a:buNone/>
            </a:pPr>
            <a:r>
              <a:rPr lang="en-US" sz="2800" b="1" i="1" dirty="0"/>
              <a:t>	Hai, </a:t>
            </a:r>
            <a:r>
              <a:rPr lang="en-US" sz="2800" b="1" i="1" dirty="0" err="1"/>
              <a:t>daisuki</a:t>
            </a:r>
            <a:r>
              <a:rPr lang="en-US" sz="2800" b="1" i="1" dirty="0"/>
              <a:t> </a:t>
            </a:r>
            <a:r>
              <a:rPr lang="en-US" sz="2800" b="1" i="1" dirty="0" err="1"/>
              <a:t>desu</a:t>
            </a:r>
            <a:r>
              <a:rPr lang="en-US" sz="2800" b="1" i="1" dirty="0"/>
              <a:t>. 	</a:t>
            </a:r>
            <a:r>
              <a:rPr lang="en-US" sz="2800" i="1" dirty="0"/>
              <a:t>“</a:t>
            </a:r>
            <a:r>
              <a:rPr lang="en-US" sz="2800" i="1" dirty="0" err="1"/>
              <a:t>Sangat</a:t>
            </a:r>
            <a:r>
              <a:rPr lang="en-US" sz="2800" i="1" dirty="0"/>
              <a:t> </a:t>
            </a:r>
            <a:r>
              <a:rPr lang="en-US" sz="2800" i="1" dirty="0" err="1"/>
              <a:t>suka</a:t>
            </a:r>
            <a:r>
              <a:rPr lang="en-US" sz="2800" i="1" dirty="0"/>
              <a:t>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/>
              <a:t>Biasa</a:t>
            </a:r>
            <a:r>
              <a:rPr lang="en-US" sz="2800" dirty="0"/>
              <a:t> </a:t>
            </a:r>
            <a:r>
              <a:rPr lang="en-US" sz="2800" dirty="0" err="1"/>
              <a:t>saja</a:t>
            </a:r>
            <a:r>
              <a:rPr lang="en-US" sz="2800" dirty="0"/>
              <a:t> : </a:t>
            </a:r>
            <a:r>
              <a:rPr lang="en-US" sz="2800" b="1" i="1" dirty="0" err="1"/>
              <a:t>Maamaa</a:t>
            </a:r>
            <a:r>
              <a:rPr lang="en-US" sz="2800" b="1" i="1" dirty="0"/>
              <a:t> suki </a:t>
            </a:r>
            <a:r>
              <a:rPr lang="en-US" sz="2800" b="1" i="1" dirty="0" err="1"/>
              <a:t>desu</a:t>
            </a:r>
            <a:r>
              <a:rPr lang="en-US" sz="2800" b="1" i="1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/>
              <a:t>Tidak</a:t>
            </a:r>
            <a:r>
              <a:rPr lang="en-US" sz="2800" dirty="0"/>
              <a:t> : </a:t>
            </a:r>
            <a:r>
              <a:rPr lang="en-US" sz="2800" b="1" i="1" dirty="0" err="1"/>
              <a:t>iie</a:t>
            </a:r>
            <a:r>
              <a:rPr lang="en-US" sz="2800" b="1" i="1" dirty="0"/>
              <a:t>, </a:t>
            </a:r>
            <a:r>
              <a:rPr lang="en-US" sz="2800" b="1" i="1" dirty="0" err="1"/>
              <a:t>amari</a:t>
            </a:r>
            <a:r>
              <a:rPr lang="en-US" sz="2800" b="1" i="1" dirty="0"/>
              <a:t> suki </a:t>
            </a:r>
            <a:r>
              <a:rPr lang="en-US" sz="2800" b="1" i="1" dirty="0" err="1"/>
              <a:t>dewa</a:t>
            </a:r>
            <a:r>
              <a:rPr lang="en-US" sz="2800" b="1" i="1" dirty="0"/>
              <a:t> </a:t>
            </a:r>
            <a:r>
              <a:rPr lang="en-US" sz="2800" b="1" i="1" dirty="0" err="1"/>
              <a:t>arimasen</a:t>
            </a:r>
            <a:r>
              <a:rPr lang="en-US" sz="2800" b="1" i="1" dirty="0"/>
              <a:t>. </a:t>
            </a:r>
          </a:p>
          <a:p>
            <a:pPr marL="0" indent="0">
              <a:buNone/>
            </a:pPr>
            <a:r>
              <a:rPr lang="en-US" sz="2800" b="1" i="1" dirty="0"/>
              <a:t>	</a:t>
            </a:r>
            <a:r>
              <a:rPr lang="en-US" sz="2800" i="1" dirty="0"/>
              <a:t>“</a:t>
            </a:r>
            <a:r>
              <a:rPr lang="en-US" sz="2800" i="1" dirty="0" err="1"/>
              <a:t>Tidak</a:t>
            </a:r>
            <a:r>
              <a:rPr lang="en-US" sz="2800" i="1" dirty="0"/>
              <a:t> </a:t>
            </a:r>
            <a:r>
              <a:rPr lang="en-US" sz="2800" i="1" dirty="0" err="1"/>
              <a:t>begitu</a:t>
            </a:r>
            <a:r>
              <a:rPr lang="en-US" sz="2800" i="1" dirty="0"/>
              <a:t> </a:t>
            </a:r>
            <a:r>
              <a:rPr lang="en-US" sz="2800" i="1" dirty="0" err="1"/>
              <a:t>suka</a:t>
            </a:r>
            <a:r>
              <a:rPr lang="en-US" sz="2800" i="1" dirty="0"/>
              <a:t>”</a:t>
            </a:r>
            <a:endParaRPr lang="en-US" sz="2800" b="1" i="1" dirty="0"/>
          </a:p>
          <a:p>
            <a:pPr marL="0" indent="0">
              <a:buNone/>
            </a:pPr>
            <a:r>
              <a:rPr lang="en-US" sz="2800" b="1" i="1" dirty="0"/>
              <a:t>	   </a:t>
            </a:r>
            <a:r>
              <a:rPr lang="en-US" sz="2800" b="1" i="1" dirty="0" err="1"/>
              <a:t>iie</a:t>
            </a:r>
            <a:r>
              <a:rPr lang="en-US" sz="2800" b="1" i="1" dirty="0"/>
              <a:t>, </a:t>
            </a:r>
            <a:r>
              <a:rPr lang="en-US" sz="2800" b="1" i="1" dirty="0" err="1"/>
              <a:t>kirai</a:t>
            </a:r>
            <a:r>
              <a:rPr lang="en-US" sz="2800" b="1" i="1" dirty="0"/>
              <a:t> </a:t>
            </a:r>
            <a:r>
              <a:rPr lang="en-US" sz="2800" b="1" i="1" dirty="0" err="1"/>
              <a:t>desu</a:t>
            </a:r>
            <a:r>
              <a:rPr lang="en-US" sz="2800" b="1" i="1" dirty="0"/>
              <a:t>.		</a:t>
            </a:r>
            <a:r>
              <a:rPr lang="en-US" sz="2800" i="1" dirty="0"/>
              <a:t>“</a:t>
            </a:r>
            <a:r>
              <a:rPr lang="en-US" sz="2800" i="1" dirty="0" err="1"/>
              <a:t>Benci</a:t>
            </a:r>
            <a:r>
              <a:rPr lang="en-US" sz="2800" i="1" dirty="0"/>
              <a:t>”</a:t>
            </a:r>
          </a:p>
          <a:p>
            <a:pPr marL="0" indent="0">
              <a:buNone/>
            </a:pPr>
            <a:r>
              <a:rPr lang="en-US" sz="2800" b="1" i="1" dirty="0"/>
              <a:t>	   </a:t>
            </a:r>
            <a:r>
              <a:rPr lang="en-US" sz="2800" b="1" i="1" dirty="0" err="1"/>
              <a:t>iie</a:t>
            </a:r>
            <a:r>
              <a:rPr lang="en-US" sz="2800" b="1" i="1" dirty="0"/>
              <a:t>, </a:t>
            </a:r>
            <a:r>
              <a:rPr lang="en-US" sz="2800" b="1" i="1" dirty="0" err="1"/>
              <a:t>daikirai</a:t>
            </a:r>
            <a:r>
              <a:rPr lang="en-US" sz="2800" b="1" i="1" dirty="0"/>
              <a:t> </a:t>
            </a:r>
            <a:r>
              <a:rPr lang="en-US" sz="2800" b="1" i="1" dirty="0" err="1"/>
              <a:t>desu</a:t>
            </a:r>
            <a:r>
              <a:rPr lang="en-US" sz="2800" b="1" i="1" dirty="0"/>
              <a:t>.	</a:t>
            </a:r>
            <a:r>
              <a:rPr lang="en-US" sz="2800" i="1" dirty="0"/>
              <a:t>“</a:t>
            </a:r>
            <a:r>
              <a:rPr lang="en-US" sz="2800" i="1" dirty="0" err="1"/>
              <a:t>Sangat</a:t>
            </a:r>
            <a:r>
              <a:rPr lang="en-US" sz="2800" i="1" dirty="0"/>
              <a:t> </a:t>
            </a:r>
            <a:r>
              <a:rPr lang="en-US" sz="2800" i="1" dirty="0" err="1"/>
              <a:t>benci</a:t>
            </a:r>
            <a:r>
              <a:rPr lang="en-US" sz="2800" i="1" dirty="0"/>
              <a:t>”</a:t>
            </a:r>
            <a:endParaRPr lang="en-US" sz="2800" dirty="0"/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66E08E3C-3866-4E84-8CB1-BD815E51C1C2}"/>
              </a:ext>
            </a:extLst>
          </p:cNvPr>
          <p:cNvSpPr/>
          <p:nvPr/>
        </p:nvSpPr>
        <p:spPr>
          <a:xfrm>
            <a:off x="329605" y="1579860"/>
            <a:ext cx="8377084" cy="5899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Kal</a:t>
            </a:r>
            <a:r>
              <a:rPr lang="en-US" sz="2400" b="1" dirty="0">
                <a:solidFill>
                  <a:schemeClr val="tx1"/>
                </a:solidFill>
              </a:rPr>
              <a:t>. Tanya : …san </a:t>
            </a:r>
            <a:r>
              <a:rPr lang="en-US" sz="2400" b="1" dirty="0" err="1">
                <a:solidFill>
                  <a:schemeClr val="tx1"/>
                </a:solidFill>
              </a:rPr>
              <a:t>wa</a:t>
            </a:r>
            <a:r>
              <a:rPr lang="en-US" sz="2400" b="1" dirty="0">
                <a:solidFill>
                  <a:schemeClr val="tx1"/>
                </a:solidFill>
              </a:rPr>
              <a:t> (</a:t>
            </a:r>
            <a:r>
              <a:rPr lang="en-US" sz="2400" b="1" dirty="0" err="1">
                <a:solidFill>
                  <a:schemeClr val="tx1"/>
                </a:solidFill>
              </a:rPr>
              <a:t>jenis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olahraga</a:t>
            </a:r>
            <a:r>
              <a:rPr lang="en-US" sz="2400" b="1" dirty="0">
                <a:solidFill>
                  <a:schemeClr val="tx1"/>
                </a:solidFill>
              </a:rPr>
              <a:t>) </a:t>
            </a:r>
            <a:r>
              <a:rPr lang="en-US" sz="2400" b="1" dirty="0" err="1">
                <a:solidFill>
                  <a:schemeClr val="tx1"/>
                </a:solidFill>
              </a:rPr>
              <a:t>ga</a:t>
            </a:r>
            <a:r>
              <a:rPr lang="en-US" sz="2400" b="1" dirty="0">
                <a:solidFill>
                  <a:schemeClr val="tx1"/>
                </a:solidFill>
              </a:rPr>
              <a:t> suki </a:t>
            </a:r>
            <a:r>
              <a:rPr lang="en-US" sz="2400" b="1" dirty="0" err="1">
                <a:solidFill>
                  <a:schemeClr val="tx1"/>
                </a:solidFill>
              </a:rPr>
              <a:t>desu</a:t>
            </a:r>
            <a:r>
              <a:rPr lang="en-US" sz="2400" b="1" dirty="0">
                <a:solidFill>
                  <a:schemeClr val="tx1"/>
                </a:solidFill>
              </a:rPr>
              <a:t> ka?</a:t>
            </a:r>
          </a:p>
        </p:txBody>
      </p:sp>
    </p:spTree>
    <p:extLst>
      <p:ext uri="{BB962C8B-B14F-4D97-AF65-F5344CB8AC3E}">
        <p14:creationId xmlns:p14="http://schemas.microsoft.com/office/powerpoint/2010/main" val="189228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0B131-61EB-47E4-9543-6075339C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000"/>
            <a:ext cx="6917608" cy="5492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Tambahan</a:t>
            </a:r>
            <a:r>
              <a:rPr lang="en-US" b="1" dirty="0"/>
              <a:t> </a:t>
            </a:r>
            <a:r>
              <a:rPr lang="en-US" b="1" dirty="0" err="1"/>
              <a:t>Pola</a:t>
            </a:r>
            <a:r>
              <a:rPr lang="en-US" b="1" dirty="0"/>
              <a:t> </a:t>
            </a:r>
            <a:r>
              <a:rPr lang="en-US" b="1" dirty="0" err="1" smtClean="0"/>
              <a:t>Kalimat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FE40A4-9649-41CA-B872-B8A22B7BB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825910"/>
            <a:ext cx="8642555" cy="596751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/>
              <a:t>MENANYAKAN HAL YANG PALING </a:t>
            </a:r>
            <a:r>
              <a:rPr lang="en-US" b="1" dirty="0" smtClean="0"/>
              <a:t>DISUKA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: </a:t>
            </a:r>
            <a:r>
              <a:rPr lang="en-US" b="1" i="1" u="sng" dirty="0" err="1"/>
              <a:t>Supootsu</a:t>
            </a:r>
            <a:r>
              <a:rPr lang="en-US" b="1" i="1" u="sng" dirty="0"/>
              <a:t> </a:t>
            </a:r>
            <a:r>
              <a:rPr lang="en-US" b="1" i="1" dirty="0"/>
              <a:t>no </a:t>
            </a:r>
            <a:r>
              <a:rPr lang="en-US" b="1" i="1" dirty="0" err="1"/>
              <a:t>naka</a:t>
            </a:r>
            <a:r>
              <a:rPr lang="en-US" b="1" i="1" dirty="0"/>
              <a:t> de </a:t>
            </a:r>
            <a:r>
              <a:rPr lang="en-US" b="1" i="1" dirty="0" err="1">
                <a:solidFill>
                  <a:srgbClr val="C00000"/>
                </a:solidFill>
              </a:rPr>
              <a:t>nani</a:t>
            </a:r>
            <a:r>
              <a:rPr lang="en-US" b="1" i="1" dirty="0">
                <a:solidFill>
                  <a:srgbClr val="C00000"/>
                </a:solidFill>
              </a:rPr>
              <a:t> </a:t>
            </a:r>
            <a:r>
              <a:rPr lang="en-US" b="1" i="1" dirty="0" err="1">
                <a:solidFill>
                  <a:srgbClr val="C00000"/>
                </a:solidFill>
              </a:rPr>
              <a:t>ga</a:t>
            </a:r>
            <a:r>
              <a:rPr lang="en-US" b="1" i="1" dirty="0">
                <a:solidFill>
                  <a:srgbClr val="C00000"/>
                </a:solidFill>
              </a:rPr>
              <a:t> ichiban suki</a:t>
            </a:r>
            <a:r>
              <a:rPr lang="en-US" b="1" i="1" dirty="0"/>
              <a:t> </a:t>
            </a:r>
            <a:r>
              <a:rPr lang="en-US" b="1" i="1" dirty="0" err="1"/>
              <a:t>desu</a:t>
            </a:r>
            <a:r>
              <a:rPr lang="en-US" b="1" i="1" dirty="0"/>
              <a:t> ka?</a:t>
            </a:r>
          </a:p>
          <a:p>
            <a:pPr marL="0" indent="0">
              <a:buNone/>
            </a:pPr>
            <a:r>
              <a:rPr lang="en-US" dirty="0"/>
              <a:t>        “Di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olahraga</a:t>
            </a:r>
            <a:r>
              <a:rPr lang="en-US" dirty="0"/>
              <a:t>, paling </a:t>
            </a:r>
            <a:r>
              <a:rPr lang="en-US" dirty="0" err="1"/>
              <a:t>suka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?”</a:t>
            </a:r>
          </a:p>
          <a:p>
            <a:pPr marL="0" indent="0">
              <a:buNone/>
            </a:pPr>
            <a:r>
              <a:rPr lang="en-US" dirty="0" smtClean="0"/>
              <a:t>B </a:t>
            </a:r>
            <a:r>
              <a:rPr lang="en-US" dirty="0"/>
              <a:t>: </a:t>
            </a:r>
            <a:r>
              <a:rPr lang="en-US" b="1" i="1" u="sng" dirty="0" err="1"/>
              <a:t>Jyoginggu</a:t>
            </a:r>
            <a:r>
              <a:rPr lang="en-US" b="1" i="1" u="sng" dirty="0"/>
              <a:t> </a:t>
            </a:r>
            <a:r>
              <a:rPr lang="en-US" b="1" i="1" dirty="0" err="1"/>
              <a:t>ga</a:t>
            </a:r>
            <a:r>
              <a:rPr lang="en-US" b="1" i="1" dirty="0"/>
              <a:t> ichiban suki </a:t>
            </a:r>
            <a:r>
              <a:rPr lang="en-US" b="1" i="1" dirty="0" err="1"/>
              <a:t>desu</a:t>
            </a:r>
            <a:r>
              <a:rPr lang="en-US" b="1" i="1" dirty="0"/>
              <a:t>.</a:t>
            </a:r>
          </a:p>
          <a:p>
            <a:pPr marL="0" indent="0">
              <a:buNone/>
            </a:pPr>
            <a:r>
              <a:rPr lang="en-US" dirty="0"/>
              <a:t>        “</a:t>
            </a:r>
            <a:r>
              <a:rPr lang="en-US" dirty="0" err="1"/>
              <a:t>Aku</a:t>
            </a:r>
            <a:r>
              <a:rPr lang="en-US" dirty="0"/>
              <a:t> paling </a:t>
            </a:r>
            <a:r>
              <a:rPr lang="en-US" dirty="0" err="1"/>
              <a:t>suka</a:t>
            </a:r>
            <a:r>
              <a:rPr lang="en-US" dirty="0"/>
              <a:t> </a:t>
            </a:r>
            <a:r>
              <a:rPr lang="en-US" dirty="0" smtClean="0"/>
              <a:t>jogging”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MEMILIH </a:t>
            </a:r>
            <a:r>
              <a:rPr lang="en-US" b="1" dirty="0"/>
              <a:t>DI ANTARA 2 HAL</a:t>
            </a:r>
          </a:p>
          <a:p>
            <a:pPr marL="0" indent="0">
              <a:buNone/>
            </a:pPr>
            <a:r>
              <a:rPr lang="en-US" sz="2000" dirty="0"/>
              <a:t>  A : </a:t>
            </a:r>
            <a:r>
              <a:rPr lang="en-US" sz="2000" b="1" i="1" u="sng" dirty="0" err="1"/>
              <a:t>Poppu</a:t>
            </a:r>
            <a:r>
              <a:rPr lang="en-US" sz="2000" b="1" i="1" dirty="0"/>
              <a:t> to </a:t>
            </a:r>
            <a:r>
              <a:rPr lang="en-US" sz="2000" b="1" i="1" u="sng" dirty="0" err="1"/>
              <a:t>Jazzu</a:t>
            </a:r>
            <a:r>
              <a:rPr lang="en-US" sz="2000" b="1" i="1" dirty="0"/>
              <a:t> to </a:t>
            </a:r>
            <a:r>
              <a:rPr lang="en-US" sz="2000" b="1" i="1" dirty="0" err="1">
                <a:solidFill>
                  <a:srgbClr val="C00000"/>
                </a:solidFill>
              </a:rPr>
              <a:t>dochira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</a:rPr>
              <a:t>ga</a:t>
            </a:r>
            <a:r>
              <a:rPr lang="en-US" sz="2000" b="1" i="1" dirty="0">
                <a:solidFill>
                  <a:srgbClr val="C00000"/>
                </a:solidFill>
              </a:rPr>
              <a:t> suki </a:t>
            </a:r>
            <a:r>
              <a:rPr lang="en-US" sz="2000" b="1" i="1" dirty="0" err="1"/>
              <a:t>desu</a:t>
            </a:r>
            <a:r>
              <a:rPr lang="en-US" sz="2000" b="1" i="1" dirty="0"/>
              <a:t> ka?</a:t>
            </a:r>
          </a:p>
          <a:p>
            <a:pPr marL="0" indent="0">
              <a:buNone/>
            </a:pPr>
            <a:r>
              <a:rPr lang="en-US" sz="2000" b="1" i="1" dirty="0"/>
              <a:t>       </a:t>
            </a:r>
            <a:r>
              <a:rPr lang="en-US" sz="2000" dirty="0"/>
              <a:t>“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suka</a:t>
            </a:r>
            <a:r>
              <a:rPr lang="en-US" sz="2000" dirty="0"/>
              <a:t> </a:t>
            </a:r>
            <a:r>
              <a:rPr lang="en-US" sz="2000" dirty="0" err="1"/>
              <a:t>musik</a:t>
            </a:r>
            <a:r>
              <a:rPr lang="en-US" sz="2000" dirty="0"/>
              <a:t> pop </a:t>
            </a:r>
            <a:r>
              <a:rPr lang="en-US" sz="2000" dirty="0" err="1"/>
              <a:t>atau</a:t>
            </a:r>
            <a:r>
              <a:rPr lang="en-US" sz="2000" dirty="0"/>
              <a:t> jazz?”</a:t>
            </a:r>
            <a:endParaRPr lang="en-US" sz="2000" b="1" i="1" dirty="0"/>
          </a:p>
          <a:p>
            <a:pPr marL="0" indent="0">
              <a:buNone/>
            </a:pPr>
            <a:r>
              <a:rPr lang="en-US" sz="2000" dirty="0"/>
              <a:t>  B : </a:t>
            </a:r>
            <a:r>
              <a:rPr lang="en-US" sz="2000" b="1" i="1" u="sng" dirty="0" err="1"/>
              <a:t>Poppu</a:t>
            </a:r>
            <a:r>
              <a:rPr lang="en-US" sz="2000" b="1" i="1" dirty="0"/>
              <a:t> no </a:t>
            </a:r>
            <a:r>
              <a:rPr lang="en-US" sz="2000" b="1" i="1" dirty="0" err="1"/>
              <a:t>hou</a:t>
            </a:r>
            <a:r>
              <a:rPr lang="en-US" sz="2000" b="1" i="1" dirty="0"/>
              <a:t> </a:t>
            </a:r>
            <a:r>
              <a:rPr lang="en-US" sz="2000" b="1" i="1" dirty="0" err="1"/>
              <a:t>ga</a:t>
            </a:r>
            <a:r>
              <a:rPr lang="en-US" sz="2000" b="1" i="1" dirty="0"/>
              <a:t> suki </a:t>
            </a:r>
            <a:r>
              <a:rPr lang="en-US" sz="2000" b="1" i="1" dirty="0" err="1"/>
              <a:t>desu</a:t>
            </a:r>
            <a:r>
              <a:rPr lang="en-US" sz="2000" b="1" i="1" dirty="0"/>
              <a:t>. </a:t>
            </a:r>
            <a:r>
              <a:rPr lang="en-US" sz="2000" dirty="0"/>
              <a:t>(</a:t>
            </a:r>
            <a:r>
              <a:rPr lang="en-US" sz="2000" dirty="0" err="1"/>
              <a:t>Bila</a:t>
            </a:r>
            <a:r>
              <a:rPr lang="en-US" sz="2000" dirty="0"/>
              <a:t> salah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suka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  B : </a:t>
            </a:r>
            <a:r>
              <a:rPr lang="en-US" sz="2000" b="1" i="1" dirty="0" err="1"/>
              <a:t>Dochira</a:t>
            </a:r>
            <a:r>
              <a:rPr lang="en-US" sz="2000" b="1" i="1" dirty="0"/>
              <a:t> </a:t>
            </a:r>
            <a:r>
              <a:rPr lang="en-US" sz="2000" b="1" i="1" dirty="0" err="1"/>
              <a:t>mo</a:t>
            </a:r>
            <a:r>
              <a:rPr lang="en-US" sz="2000" b="1" i="1" dirty="0"/>
              <a:t> suki </a:t>
            </a:r>
            <a:r>
              <a:rPr lang="en-US" sz="2000" b="1" i="1" dirty="0" err="1"/>
              <a:t>desu</a:t>
            </a:r>
            <a:r>
              <a:rPr lang="en-US" sz="2000" b="1" i="1" dirty="0"/>
              <a:t>. </a:t>
            </a:r>
            <a:r>
              <a:rPr lang="en-US" sz="2000" dirty="0"/>
              <a:t>(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kedua-duanya</a:t>
            </a:r>
            <a:r>
              <a:rPr lang="en-US" sz="2000" dirty="0"/>
              <a:t> </a:t>
            </a:r>
            <a:r>
              <a:rPr lang="en-US" sz="2000" dirty="0" err="1"/>
              <a:t>suka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  B : </a:t>
            </a:r>
            <a:r>
              <a:rPr lang="en-US" sz="2000" b="1" i="1" dirty="0" err="1"/>
              <a:t>Dochira</a:t>
            </a:r>
            <a:r>
              <a:rPr lang="en-US" sz="2000" b="1" i="1" dirty="0"/>
              <a:t> </a:t>
            </a:r>
            <a:r>
              <a:rPr lang="en-US" sz="2000" b="1" i="1" dirty="0" err="1"/>
              <a:t>mo</a:t>
            </a:r>
            <a:r>
              <a:rPr lang="en-US" sz="2000" b="1" i="1" dirty="0"/>
              <a:t> suki </a:t>
            </a:r>
            <a:r>
              <a:rPr lang="en-US" sz="2000" b="1" i="1" dirty="0" err="1"/>
              <a:t>dewa</a:t>
            </a:r>
            <a:r>
              <a:rPr lang="en-US" sz="2000" b="1" i="1" dirty="0"/>
              <a:t> </a:t>
            </a:r>
            <a:r>
              <a:rPr lang="en-US" sz="2000" b="1" i="1" dirty="0" err="1"/>
              <a:t>arimasen</a:t>
            </a:r>
            <a:r>
              <a:rPr lang="en-US" sz="2000" b="1" i="1" dirty="0"/>
              <a:t>. </a:t>
            </a:r>
            <a:r>
              <a:rPr lang="en-US" sz="2000" dirty="0"/>
              <a:t>(Dua2 </a:t>
            </a:r>
            <a:r>
              <a:rPr lang="en-US" sz="2000" dirty="0" err="1"/>
              <a:t>nya</a:t>
            </a:r>
            <a:r>
              <a:rPr lang="en-US" sz="2000" dirty="0"/>
              <a:t> </a:t>
            </a:r>
            <a:r>
              <a:rPr lang="en-US" sz="2000" dirty="0" err="1"/>
              <a:t>gak</a:t>
            </a:r>
            <a:r>
              <a:rPr lang="en-US" sz="2000" dirty="0"/>
              <a:t> </a:t>
            </a:r>
            <a:r>
              <a:rPr lang="en-US" sz="2000" dirty="0" err="1"/>
              <a:t>suka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0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-10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654" y="3604915"/>
            <a:ext cx="360000" cy="360000"/>
          </a:xfrm>
          <a:prstGeom prst="rect">
            <a:avLst/>
          </a:prstGeom>
        </p:spPr>
      </p:pic>
      <p:pic>
        <p:nvPicPr>
          <p:cNvPr id="13" name="2-104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48" y="3583649"/>
            <a:ext cx="360000" cy="360000"/>
          </a:xfrm>
          <a:prstGeom prst="rect">
            <a:avLst/>
          </a:prstGeom>
        </p:spPr>
      </p:pic>
      <p:pic>
        <p:nvPicPr>
          <p:cNvPr id="14" name="2-105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18" y="3573016"/>
            <a:ext cx="360000" cy="360000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844824"/>
            <a:ext cx="8640960" cy="1008112"/>
          </a:xfrm>
        </p:spPr>
        <p:txBody>
          <a:bodyPr>
            <a:noAutofit/>
          </a:bodyPr>
          <a:lstStyle/>
          <a:p>
            <a:pPr marL="0" lvl="0" indent="0" algn="just">
              <a:buNone/>
            </a:pPr>
            <a:r>
              <a:rPr lang="en-US" altLang="ja-JP" sz="2800" dirty="0" err="1" smtClean="0"/>
              <a:t>Dengarlah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presentasi</a:t>
            </a:r>
            <a:r>
              <a:rPr lang="en-US" altLang="ja-JP" sz="2800" dirty="0" smtClean="0"/>
              <a:t> poster </a:t>
            </a:r>
            <a:r>
              <a:rPr lang="en-US" altLang="ja-JP" sz="2800" dirty="0" err="1" smtClean="0"/>
              <a:t>berikut</a:t>
            </a:r>
            <a:r>
              <a:rPr lang="en-US" altLang="ja-JP" sz="2800" dirty="0" smtClean="0"/>
              <a:t>. </a:t>
            </a:r>
            <a:r>
              <a:rPr lang="en-US" altLang="ja-JP" sz="2800" dirty="0" err="1" smtClean="0"/>
              <a:t>Pilih</a:t>
            </a:r>
            <a:r>
              <a:rPr lang="en-US" altLang="ja-JP" sz="2800" dirty="0" smtClean="0"/>
              <a:t> poster yang </a:t>
            </a:r>
            <a:r>
              <a:rPr lang="en-US" altLang="ja-JP" sz="2800" dirty="0" err="1" smtClean="0"/>
              <a:t>sesuai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dengan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presentasi</a:t>
            </a:r>
            <a:r>
              <a:rPr lang="en-US" altLang="ja-JP" sz="2800" dirty="0" smtClean="0"/>
              <a:t> yang </a:t>
            </a:r>
            <a:r>
              <a:rPr lang="en-US" altLang="ja-JP" sz="2800" dirty="0" err="1" smtClean="0"/>
              <a:t>dimaksud</a:t>
            </a:r>
            <a:r>
              <a:rPr lang="en-US" altLang="ja-JP" sz="2800" dirty="0" smtClean="0"/>
              <a:t>! </a:t>
            </a:r>
            <a:endParaRPr lang="en-US" altLang="ja-JP" sz="2800" b="1" dirty="0">
              <a:solidFill>
                <a:srgbClr val="FF000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139" y="159885"/>
            <a:ext cx="748693" cy="44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コネクタ 8"/>
          <p:cNvCxnSpPr/>
          <p:nvPr/>
        </p:nvCxnSpPr>
        <p:spPr>
          <a:xfrm flipH="1">
            <a:off x="96664" y="363422"/>
            <a:ext cx="8280000" cy="0"/>
          </a:xfrm>
          <a:prstGeom prst="line">
            <a:avLst/>
          </a:prstGeom>
          <a:ln w="15875">
            <a:solidFill>
              <a:srgbClr val="D2464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タイトル 3"/>
          <p:cNvSpPr txBox="1">
            <a:spLocks/>
          </p:cNvSpPr>
          <p:nvPr/>
        </p:nvSpPr>
        <p:spPr>
          <a:xfrm>
            <a:off x="168879" y="199273"/>
            <a:ext cx="82296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500" dirty="0" smtClean="0"/>
              <a:t>ききましょう　</a:t>
            </a:r>
            <a:r>
              <a:rPr lang="ja-JP" altLang="en-US" sz="3500" dirty="0" smtClean="0">
                <a:latin typeface="+mj-ea"/>
              </a:rPr>
              <a:t>　</a:t>
            </a:r>
            <a:endParaRPr lang="ja-JP" altLang="en-US" sz="3500" dirty="0">
              <a:latin typeface="+mj-ea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-121246" y="1079197"/>
            <a:ext cx="7543800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ja-JP" b="1" dirty="0">
                <a:solidFill>
                  <a:srgbClr val="FF0000"/>
                </a:solidFill>
              </a:rPr>
              <a:t>TULIS TEKS DIALOG YANG DIDENGARKAN, BESERTA ARTINYA</a:t>
            </a:r>
          </a:p>
          <a:p>
            <a:pPr algn="ctr">
              <a:defRPr/>
            </a:pPr>
            <a:endParaRPr lang="ja-JP" altLang="en-US" b="1" dirty="0">
              <a:solidFill>
                <a:srgbClr val="D24641"/>
              </a:solidFill>
              <a:latin typeface="Rockwell" panose="02060603020205020403" pitchFamily="18" charset="0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5698825" y="357539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16" name="角丸四角形 15"/>
          <p:cNvSpPr/>
          <p:nvPr/>
        </p:nvSpPr>
        <p:spPr>
          <a:xfrm>
            <a:off x="4259142" y="357539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2829138" y="3586032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3"/>
          <a:stretch/>
        </p:blipFill>
        <p:spPr bwMode="auto">
          <a:xfrm>
            <a:off x="661988" y="4797152"/>
            <a:ext cx="7820025" cy="195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311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92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10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5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125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158246" y="196970"/>
            <a:ext cx="8229600" cy="108000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3500" dirty="0" smtClean="0">
                <a:latin typeface="+mj-ea"/>
              </a:rPr>
              <a:t>はなしましょう</a:t>
            </a:r>
            <a:r>
              <a:rPr lang="en-US" altLang="ja-JP" dirty="0" smtClean="0">
                <a:latin typeface="+mj-ea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latin typeface="+mj-ea"/>
              </a:rPr>
              <a:t>terjemahkan</a:t>
            </a:r>
            <a:r>
              <a:rPr lang="en-US" altLang="ja-JP" dirty="0">
                <a:latin typeface="+mj-ea"/>
              </a:rPr>
              <a:t>  </a:t>
            </a:r>
            <a:endParaRPr kumimoji="1" lang="ja-JP" altLang="en-US" sz="3500" dirty="0">
              <a:latin typeface="+mj-ea"/>
            </a:endParaRPr>
          </a:p>
        </p:txBody>
      </p:sp>
      <p:sp>
        <p:nvSpPr>
          <p:cNvPr id="31" name="AutoShape 109"/>
          <p:cNvSpPr>
            <a:spLocks noChangeArrowheads="1"/>
          </p:cNvSpPr>
          <p:nvPr/>
        </p:nvSpPr>
        <p:spPr bwMode="auto">
          <a:xfrm>
            <a:off x="1658932" y="1700888"/>
            <a:ext cx="5166582" cy="720000"/>
          </a:xfrm>
          <a:prstGeom prst="wedgeRoundRectCallout">
            <a:avLst>
              <a:gd name="adj1" fmla="val -58079"/>
              <a:gd name="adj2" fmla="val 35866"/>
              <a:gd name="adj3" fmla="val 16667"/>
            </a:avLst>
          </a:prstGeom>
          <a:ln>
            <a:solidFill>
              <a:srgbClr val="D2464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ctr" anchorCtr="0" upright="1">
            <a:noAutofit/>
          </a:bodyPr>
          <a:lstStyle/>
          <a:p>
            <a:r>
              <a:rPr lang="ja-JP" altLang="ja-JP" dirty="0"/>
              <a:t>（エコさん） 、しゅみは　なんですか</a:t>
            </a:r>
            <a:r>
              <a:rPr lang="ja-JP" altLang="ja-JP" dirty="0" smtClean="0"/>
              <a:t>。</a:t>
            </a:r>
            <a:endParaRPr lang="en-US" altLang="ja-JP" dirty="0" smtClean="0"/>
          </a:p>
          <a:p>
            <a:r>
              <a:rPr lang="en-US" altLang="ja-JP" dirty="0"/>
              <a:t>( </a:t>
            </a:r>
            <a:r>
              <a:rPr lang="en-US" altLang="ja-JP" i="1" dirty="0" err="1" smtClean="0"/>
              <a:t>Eko</a:t>
            </a:r>
            <a:r>
              <a:rPr lang="en-US" altLang="ja-JP" dirty="0" smtClean="0"/>
              <a:t>-san </a:t>
            </a:r>
            <a:r>
              <a:rPr lang="en-US" altLang="ja-JP" dirty="0"/>
              <a:t>),  </a:t>
            </a:r>
            <a:r>
              <a:rPr lang="en-US" altLang="ja-JP" dirty="0" err="1"/>
              <a:t>shumi</a:t>
            </a:r>
            <a:r>
              <a:rPr lang="en-US" altLang="ja-JP" dirty="0"/>
              <a:t> </a:t>
            </a:r>
            <a:r>
              <a:rPr lang="en-US" altLang="ja-JP" dirty="0" err="1"/>
              <a:t>wa</a:t>
            </a:r>
            <a:r>
              <a:rPr lang="en-US" altLang="ja-JP" dirty="0"/>
              <a:t> nan </a:t>
            </a:r>
            <a:r>
              <a:rPr lang="en-US" altLang="ja-JP" dirty="0" err="1"/>
              <a:t>desu</a:t>
            </a:r>
            <a:r>
              <a:rPr lang="en-US" altLang="ja-JP" dirty="0"/>
              <a:t> </a:t>
            </a:r>
            <a:r>
              <a:rPr lang="en-US" altLang="ja-JP" dirty="0" err="1"/>
              <a:t>ka</a:t>
            </a:r>
            <a:r>
              <a:rPr lang="en-US" altLang="ja-JP" dirty="0" smtClean="0"/>
              <a:t>.</a:t>
            </a:r>
            <a:endParaRPr lang="ja-JP" altLang="ja-JP" dirty="0"/>
          </a:p>
        </p:txBody>
      </p:sp>
      <p:sp>
        <p:nvSpPr>
          <p:cNvPr id="36" name="AutoShape 110"/>
          <p:cNvSpPr>
            <a:spLocks noChangeArrowheads="1"/>
          </p:cNvSpPr>
          <p:nvPr/>
        </p:nvSpPr>
        <p:spPr bwMode="auto">
          <a:xfrm>
            <a:off x="1310374" y="2781088"/>
            <a:ext cx="6552728" cy="720000"/>
          </a:xfrm>
          <a:prstGeom prst="wedgeRoundRectCallout">
            <a:avLst>
              <a:gd name="adj1" fmla="val 54553"/>
              <a:gd name="adj2" fmla="val -3575"/>
              <a:gd name="adj3" fmla="val 16667"/>
            </a:avLst>
          </a:prstGeom>
          <a:ln>
            <a:solidFill>
              <a:srgbClr val="D24641"/>
            </a:solidFill>
            <a:prstDash val="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ctr" anchorCtr="0" upright="1">
            <a:noAutofit/>
          </a:bodyPr>
          <a:lstStyle/>
          <a:p>
            <a:r>
              <a:rPr lang="en-US" altLang="ja-JP" sz="2400" dirty="0"/>
              <a:t> </a:t>
            </a:r>
            <a:r>
              <a:rPr lang="en-US" altLang="ja-JP" sz="2400" dirty="0" smtClean="0"/>
              <a:t>Anime </a:t>
            </a:r>
            <a:r>
              <a:rPr lang="en-US" altLang="ja-JP" sz="2000" dirty="0" smtClean="0"/>
              <a:t>o (</a:t>
            </a:r>
            <a:r>
              <a:rPr lang="en-US" altLang="ja-JP" sz="2000" dirty="0" err="1" smtClean="0"/>
              <a:t>miru</a:t>
            </a:r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koto</a:t>
            </a:r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desu</a:t>
            </a:r>
            <a:r>
              <a:rPr lang="en-US" altLang="ja-JP" sz="2000" dirty="0" smtClean="0"/>
              <a:t>).</a:t>
            </a:r>
            <a:r>
              <a:rPr lang="en-US" sz="2000" kern="100" dirty="0">
                <a:effectLst/>
                <a:latin typeface="+mn-ea"/>
                <a:cs typeface="Cordia New"/>
              </a:rPr>
              <a:t> </a:t>
            </a:r>
            <a:endParaRPr lang="ja-JP" sz="2000" kern="100" dirty="0">
              <a:effectLst/>
              <a:latin typeface="+mn-ea"/>
              <a:cs typeface="Cordia New"/>
            </a:endParaRPr>
          </a:p>
        </p:txBody>
      </p:sp>
      <p:sp>
        <p:nvSpPr>
          <p:cNvPr id="10" name="AutoShape 109"/>
          <p:cNvSpPr>
            <a:spLocks noChangeArrowheads="1"/>
          </p:cNvSpPr>
          <p:nvPr/>
        </p:nvSpPr>
        <p:spPr bwMode="auto">
          <a:xfrm>
            <a:off x="1403648" y="3789120"/>
            <a:ext cx="4968552" cy="720000"/>
          </a:xfrm>
          <a:prstGeom prst="wedgeRoundRectCallout">
            <a:avLst>
              <a:gd name="adj1" fmla="val -57278"/>
              <a:gd name="adj2" fmla="val -28861"/>
              <a:gd name="adj3" fmla="val 16667"/>
            </a:avLst>
          </a:prstGeom>
          <a:ln>
            <a:solidFill>
              <a:srgbClr val="D2464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ctr" anchorCtr="0" upright="1">
            <a:noAutofit/>
          </a:bodyPr>
          <a:lstStyle/>
          <a:p>
            <a:r>
              <a:rPr lang="en-US" altLang="ja-JP" sz="2000" dirty="0" err="1" smtClean="0"/>
              <a:t>Sou</a:t>
            </a:r>
            <a:r>
              <a:rPr lang="en-US" altLang="ja-JP" sz="2000" dirty="0" smtClean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 </a:t>
            </a:r>
            <a:r>
              <a:rPr lang="en-US" altLang="ja-JP" sz="2000" dirty="0" err="1"/>
              <a:t>ka</a:t>
            </a:r>
            <a:r>
              <a:rPr lang="en-US" altLang="ja-JP" sz="2000" dirty="0"/>
              <a:t>.</a:t>
            </a:r>
            <a:r>
              <a:rPr lang="ja-JP" altLang="ja-JP" sz="2000" dirty="0"/>
              <a:t>　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(Donna) anime  </a:t>
            </a:r>
            <a:r>
              <a:rPr lang="en-US" altLang="ja-JP" sz="2000" dirty="0" err="1"/>
              <a:t>ga</a:t>
            </a:r>
            <a:r>
              <a:rPr lang="en-US" altLang="ja-JP" sz="2000" dirty="0"/>
              <a:t>  </a:t>
            </a:r>
            <a:r>
              <a:rPr lang="en-US" altLang="ja-JP" sz="2000" dirty="0" err="1"/>
              <a:t>suki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 </a:t>
            </a:r>
            <a:r>
              <a:rPr lang="en-US" altLang="ja-JP" sz="2000" dirty="0" err="1" smtClean="0"/>
              <a:t>ka</a:t>
            </a:r>
            <a:r>
              <a:rPr lang="en-US" altLang="ja-JP" sz="2000" dirty="0" smtClean="0"/>
              <a:t>.</a:t>
            </a:r>
            <a:r>
              <a:rPr lang="ja-JP" altLang="ja-JP" sz="2400" dirty="0"/>
              <a:t>　 </a:t>
            </a:r>
          </a:p>
        </p:txBody>
      </p:sp>
      <p:sp>
        <p:nvSpPr>
          <p:cNvPr id="9" name="AutoShape 110"/>
          <p:cNvSpPr>
            <a:spLocks noChangeArrowheads="1"/>
          </p:cNvSpPr>
          <p:nvPr/>
        </p:nvSpPr>
        <p:spPr bwMode="auto">
          <a:xfrm>
            <a:off x="4139952" y="4797232"/>
            <a:ext cx="3672408" cy="720000"/>
          </a:xfrm>
          <a:prstGeom prst="wedgeRoundRectCallout">
            <a:avLst>
              <a:gd name="adj1" fmla="val 59421"/>
              <a:gd name="adj2" fmla="val -48125"/>
              <a:gd name="adj3" fmla="val 16667"/>
            </a:avLst>
          </a:prstGeom>
          <a:ln>
            <a:solidFill>
              <a:srgbClr val="D24641"/>
            </a:solidFill>
            <a:prstDash val="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ctr" anchorCtr="0" upright="1">
            <a:noAutofit/>
          </a:bodyPr>
          <a:lstStyle/>
          <a:p>
            <a:r>
              <a:rPr lang="ja-JP" altLang="ja-JP" sz="2400" dirty="0" smtClean="0"/>
              <a:t> </a:t>
            </a:r>
            <a:r>
              <a:rPr lang="en-US" altLang="ja-JP" sz="2000" dirty="0" smtClean="0"/>
              <a:t>(</a:t>
            </a:r>
            <a:r>
              <a:rPr lang="en-US" altLang="ja-JP" sz="2000" dirty="0" err="1"/>
              <a:t>Doraemon</a:t>
            </a:r>
            <a:r>
              <a:rPr lang="en-US" altLang="ja-JP" sz="2000" dirty="0"/>
              <a:t>) </a:t>
            </a:r>
            <a:r>
              <a:rPr lang="en-US" altLang="ja-JP" sz="2000" dirty="0" err="1"/>
              <a:t>ga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suki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 smtClean="0"/>
              <a:t>.</a:t>
            </a:r>
            <a:r>
              <a:rPr lang="en-US" sz="2000" kern="100" dirty="0">
                <a:effectLst/>
                <a:latin typeface="+mn-ea"/>
                <a:cs typeface="Cordia New"/>
              </a:rPr>
              <a:t> </a:t>
            </a:r>
            <a:endParaRPr lang="ja-JP" sz="2000" kern="100" dirty="0">
              <a:effectLst/>
              <a:latin typeface="+mn-ea"/>
              <a:cs typeface="Cordia New"/>
            </a:endParaRPr>
          </a:p>
        </p:txBody>
      </p:sp>
      <p:sp>
        <p:nvSpPr>
          <p:cNvPr id="11" name="AutoShape 109"/>
          <p:cNvSpPr>
            <a:spLocks noChangeArrowheads="1"/>
          </p:cNvSpPr>
          <p:nvPr/>
        </p:nvSpPr>
        <p:spPr bwMode="auto">
          <a:xfrm>
            <a:off x="1466485" y="5589320"/>
            <a:ext cx="2025395" cy="720000"/>
          </a:xfrm>
          <a:prstGeom prst="wedgeRoundRectCallout">
            <a:avLst>
              <a:gd name="adj1" fmla="val -63425"/>
              <a:gd name="adj2" fmla="val -47117"/>
              <a:gd name="adj3" fmla="val 16667"/>
            </a:avLst>
          </a:prstGeom>
          <a:ln>
            <a:solidFill>
              <a:srgbClr val="D2464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74295" tIns="8890" rIns="74295" bIns="8890" anchor="ctr" anchorCtr="0" upright="1">
            <a:noAutofit/>
          </a:bodyPr>
          <a:lstStyle/>
          <a:p>
            <a:r>
              <a:rPr lang="ja-JP" altLang="ja-JP" sz="2400" dirty="0"/>
              <a:t>そうですか。</a:t>
            </a:r>
          </a:p>
          <a:p>
            <a:r>
              <a:rPr lang="en-US" altLang="ja-JP" sz="2000" dirty="0" err="1"/>
              <a:t>Sou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 </a:t>
            </a:r>
            <a:r>
              <a:rPr lang="en-US" altLang="ja-JP" sz="2000" dirty="0" err="1"/>
              <a:t>ka</a:t>
            </a:r>
            <a:r>
              <a:rPr lang="en-US" altLang="ja-JP" sz="2000" dirty="0"/>
              <a:t>.</a:t>
            </a:r>
            <a:r>
              <a:rPr lang="ja-JP" altLang="ja-JP" sz="2000" dirty="0"/>
              <a:t>　</a:t>
            </a:r>
            <a:r>
              <a:rPr lang="ja-JP" altLang="ja-JP" sz="2400" dirty="0"/>
              <a:t> 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139" y="159885"/>
            <a:ext cx="748693" cy="44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線コネクタ 14"/>
          <p:cNvCxnSpPr/>
          <p:nvPr/>
        </p:nvCxnSpPr>
        <p:spPr>
          <a:xfrm flipH="1">
            <a:off x="96664" y="363422"/>
            <a:ext cx="8280000" cy="0"/>
          </a:xfrm>
          <a:prstGeom prst="line">
            <a:avLst/>
          </a:prstGeom>
          <a:ln w="15875">
            <a:solidFill>
              <a:srgbClr val="D2464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446" y="3568912"/>
            <a:ext cx="9239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3" y="2533085"/>
            <a:ext cx="801688" cy="9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57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10" grpId="0" animBg="1"/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0" y="1915359"/>
            <a:ext cx="27813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2" y="4562528"/>
            <a:ext cx="27717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904601"/>
            <a:ext cx="28194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111" y="4552152"/>
            <a:ext cx="27717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410" y="1904601"/>
            <a:ext cx="27622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94" y="4559612"/>
            <a:ext cx="28098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0702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70" y="1495542"/>
            <a:ext cx="360000" cy="360000"/>
          </a:xfrm>
          <a:prstGeom prst="rect">
            <a:avLst/>
          </a:prstGeom>
        </p:spPr>
      </p:pic>
      <p:pic>
        <p:nvPicPr>
          <p:cNvPr id="6" name="07020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048" y="1504867"/>
            <a:ext cx="360000" cy="360000"/>
          </a:xfrm>
          <a:prstGeom prst="rect">
            <a:avLst/>
          </a:prstGeom>
        </p:spPr>
      </p:pic>
      <p:pic>
        <p:nvPicPr>
          <p:cNvPr id="7" name="07020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622" y="1484784"/>
            <a:ext cx="360000" cy="360000"/>
          </a:xfrm>
          <a:prstGeom prst="rect">
            <a:avLst/>
          </a:prstGeom>
        </p:spPr>
      </p:pic>
      <p:pic>
        <p:nvPicPr>
          <p:cNvPr id="8" name="07020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72" y="4178096"/>
            <a:ext cx="360000" cy="360000"/>
          </a:xfrm>
          <a:prstGeom prst="rect">
            <a:avLst/>
          </a:prstGeom>
        </p:spPr>
      </p:pic>
      <p:pic>
        <p:nvPicPr>
          <p:cNvPr id="9" name="070205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20" y="4155772"/>
            <a:ext cx="360000" cy="360000"/>
          </a:xfrm>
          <a:prstGeom prst="rect">
            <a:avLst/>
          </a:prstGeom>
        </p:spPr>
      </p:pic>
      <p:pic>
        <p:nvPicPr>
          <p:cNvPr id="10" name="070206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30" y="4138194"/>
            <a:ext cx="360000" cy="360000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899592" y="3193365"/>
            <a:ext cx="1584176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よみます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yomimasu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790670" y="3193365"/>
            <a:ext cx="1542570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かきます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kakimasu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6703264" y="3211583"/>
            <a:ext cx="1491884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ききます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kikimasu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070200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984" y="701837"/>
            <a:ext cx="502328" cy="487362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870000" y="5859134"/>
            <a:ext cx="1631986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+mn-ea"/>
              </a:rPr>
              <a:t>うたいます</a:t>
            </a:r>
            <a:endParaRPr kumimoji="1" lang="en-US" altLang="ja-JP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dirty="0" err="1" smtClean="0">
                <a:solidFill>
                  <a:schemeClr val="tx1"/>
                </a:solidFill>
              </a:rPr>
              <a:t>utaimasu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3875636" y="5855836"/>
            <a:ext cx="1347734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  <a:latin typeface="+mn-ea"/>
              </a:rPr>
              <a:t>します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shimasu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6771973" y="5859134"/>
            <a:ext cx="1368153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みます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mimasu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139" y="159885"/>
            <a:ext cx="748693" cy="44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直線コネクタ 36"/>
          <p:cNvCxnSpPr/>
          <p:nvPr/>
        </p:nvCxnSpPr>
        <p:spPr>
          <a:xfrm flipH="1">
            <a:off x="96664" y="363422"/>
            <a:ext cx="8280000" cy="0"/>
          </a:xfrm>
          <a:prstGeom prst="line">
            <a:avLst/>
          </a:prstGeom>
          <a:ln w="15875">
            <a:solidFill>
              <a:srgbClr val="D2464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角丸四角形 42"/>
          <p:cNvSpPr/>
          <p:nvPr/>
        </p:nvSpPr>
        <p:spPr>
          <a:xfrm>
            <a:off x="4283968" y="1492612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2</a:t>
            </a:r>
            <a:endParaRPr kumimoji="1" lang="ja-JP" altLang="en-US" sz="2400" dirty="0"/>
          </a:p>
        </p:txBody>
      </p:sp>
      <p:sp>
        <p:nvSpPr>
          <p:cNvPr id="44" name="角丸四角形 43"/>
          <p:cNvSpPr/>
          <p:nvPr/>
        </p:nvSpPr>
        <p:spPr>
          <a:xfrm>
            <a:off x="7162772" y="414983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45" name="角丸四角形 44"/>
          <p:cNvSpPr/>
          <p:nvPr/>
        </p:nvSpPr>
        <p:spPr>
          <a:xfrm>
            <a:off x="1391773" y="414983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4</a:t>
            </a:r>
            <a:endParaRPr kumimoji="1" lang="ja-JP" altLang="en-US" sz="2400" dirty="0"/>
          </a:p>
        </p:txBody>
      </p:sp>
      <p:sp>
        <p:nvSpPr>
          <p:cNvPr id="46" name="角丸四角形 45"/>
          <p:cNvSpPr/>
          <p:nvPr/>
        </p:nvSpPr>
        <p:spPr>
          <a:xfrm>
            <a:off x="4279081" y="414886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5</a:t>
            </a:r>
            <a:endParaRPr kumimoji="1" lang="ja-JP" altLang="en-US" sz="2400" dirty="0"/>
          </a:p>
        </p:txBody>
      </p:sp>
      <p:sp>
        <p:nvSpPr>
          <p:cNvPr id="47" name="角丸四角形 46"/>
          <p:cNvSpPr/>
          <p:nvPr/>
        </p:nvSpPr>
        <p:spPr>
          <a:xfrm>
            <a:off x="7163530" y="148478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3</a:t>
            </a:r>
            <a:endParaRPr kumimoji="1" lang="ja-JP" altLang="en-US" sz="2400" dirty="0"/>
          </a:p>
        </p:txBody>
      </p:sp>
      <p:sp>
        <p:nvSpPr>
          <p:cNvPr id="48" name="角丸四角形 47"/>
          <p:cNvSpPr/>
          <p:nvPr/>
        </p:nvSpPr>
        <p:spPr>
          <a:xfrm>
            <a:off x="1392531" y="1485627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49" name="タイトル 6"/>
          <p:cNvSpPr txBox="1">
            <a:spLocks/>
          </p:cNvSpPr>
          <p:nvPr/>
        </p:nvSpPr>
        <p:spPr>
          <a:xfrm>
            <a:off x="289290" y="415372"/>
            <a:ext cx="5445624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ja-JP" altLang="en-US" sz="3500" dirty="0" smtClean="0"/>
              <a:t>きいて　いいましょう　</a:t>
            </a:r>
            <a:r>
              <a:rPr lang="en-US" altLang="ja-JP" sz="3500" dirty="0">
                <a:latin typeface="+mj-ea"/>
              </a:rPr>
              <a:t>1</a:t>
            </a:r>
            <a:r>
              <a:rPr lang="en-US" altLang="ja-JP" sz="3500" dirty="0" smtClean="0">
                <a:latin typeface="+mj-ea"/>
              </a:rPr>
              <a:t> </a:t>
            </a:r>
            <a:r>
              <a:rPr lang="en-US" altLang="ja-JP" sz="3500" dirty="0" err="1" smtClean="0">
                <a:solidFill>
                  <a:srgbClr val="FF0000"/>
                </a:solidFill>
                <a:latin typeface="+mj-ea"/>
              </a:rPr>
              <a:t>Terjemahkan</a:t>
            </a:r>
            <a:r>
              <a:rPr lang="en-US" altLang="ja-JP" sz="3500" dirty="0" smtClean="0">
                <a:solidFill>
                  <a:srgbClr val="FF0000"/>
                </a:solidFill>
                <a:latin typeface="+mj-ea"/>
              </a:rPr>
              <a:t> </a:t>
            </a:r>
            <a:endParaRPr lang="ja-JP" altLang="en-US" sz="3500" dirty="0">
              <a:solidFill>
                <a:srgbClr val="FF0000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454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47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74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78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72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85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83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82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Macam-macam</a:t>
            </a:r>
            <a:r>
              <a:rPr lang="en-US" dirty="0" smtClean="0"/>
              <a:t> </a:t>
            </a:r>
            <a:r>
              <a:rPr lang="en-US" dirty="0" err="1" smtClean="0"/>
              <a:t>hobi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fontScale="85000" lnSpcReduction="20000"/>
          </a:bodyPr>
          <a:lstStyle/>
          <a:p>
            <a:r>
              <a:rPr lang="en-US" b="1" i="1" dirty="0"/>
              <a:t>Hon / Manga / </a:t>
            </a:r>
            <a:r>
              <a:rPr lang="en-US" b="1" i="1" dirty="0" err="1"/>
              <a:t>Shousetsu</a:t>
            </a:r>
            <a:r>
              <a:rPr lang="en-US" b="1" i="1" dirty="0"/>
              <a:t> o </a:t>
            </a:r>
            <a:r>
              <a:rPr lang="en-US" b="1" i="1" dirty="0" err="1"/>
              <a:t>yomu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Membaca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buku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komik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/novel</a:t>
            </a:r>
          </a:p>
          <a:p>
            <a:r>
              <a:rPr lang="en-US" b="1" i="1" dirty="0" err="1"/>
              <a:t>Ongaku</a:t>
            </a:r>
            <a:r>
              <a:rPr lang="en-US" b="1" i="1" dirty="0"/>
              <a:t> o </a:t>
            </a:r>
            <a:r>
              <a:rPr lang="en-US" b="1" i="1" dirty="0" err="1"/>
              <a:t>kiku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Mendengarkan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musik</a:t>
            </a:r>
            <a:endParaRPr lang="en-US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i="1" dirty="0" err="1"/>
              <a:t>Uta</a:t>
            </a:r>
            <a:r>
              <a:rPr lang="en-US" b="1" i="1" dirty="0"/>
              <a:t> o </a:t>
            </a:r>
            <a:r>
              <a:rPr lang="en-US" b="1" i="1" dirty="0" err="1"/>
              <a:t>utau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bernyanyi</a:t>
            </a:r>
            <a:endParaRPr lang="en-US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i="1" dirty="0" err="1"/>
              <a:t>Gitaa</a:t>
            </a:r>
            <a:r>
              <a:rPr lang="en-US" b="1" i="1" dirty="0"/>
              <a:t> o </a:t>
            </a:r>
            <a:r>
              <a:rPr lang="en-US" b="1" i="1" dirty="0" err="1"/>
              <a:t>hiku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bermain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gitar</a:t>
            </a:r>
            <a:endParaRPr lang="en-US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i="1" dirty="0" err="1"/>
              <a:t>Dansu</a:t>
            </a:r>
            <a:r>
              <a:rPr lang="en-US" b="1" i="1" dirty="0"/>
              <a:t> o </a:t>
            </a:r>
            <a:r>
              <a:rPr lang="en-US" b="1" i="1" dirty="0" err="1"/>
              <a:t>suru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berdansa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menari</a:t>
            </a:r>
            <a:endParaRPr lang="en-US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i="1" dirty="0" err="1"/>
              <a:t>Eiga</a:t>
            </a:r>
            <a:r>
              <a:rPr lang="en-US" b="1" i="1" dirty="0"/>
              <a:t> o </a:t>
            </a:r>
            <a:r>
              <a:rPr lang="en-US" b="1" i="1" dirty="0" err="1"/>
              <a:t>miru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menonton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 film</a:t>
            </a:r>
          </a:p>
          <a:p>
            <a:r>
              <a:rPr lang="en-US" b="1" i="1" dirty="0"/>
              <a:t>E o </a:t>
            </a:r>
            <a:r>
              <a:rPr lang="en-US" b="1" i="1" dirty="0" err="1"/>
              <a:t>kaku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menggambar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melukis</a:t>
            </a:r>
            <a:endParaRPr lang="en-US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i="1" dirty="0" err="1"/>
              <a:t>Shashin</a:t>
            </a:r>
            <a:r>
              <a:rPr lang="en-US" b="1" i="1" dirty="0"/>
              <a:t> o </a:t>
            </a:r>
            <a:r>
              <a:rPr lang="en-US" b="1" i="1" dirty="0" err="1"/>
              <a:t>toru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memotret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fotografi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en-US" b="1" i="1" dirty="0" err="1"/>
              <a:t>Ryouri</a:t>
            </a:r>
            <a:r>
              <a:rPr lang="en-US" b="1" i="1" dirty="0"/>
              <a:t> o </a:t>
            </a:r>
            <a:r>
              <a:rPr lang="en-US" b="1" i="1" dirty="0" err="1"/>
              <a:t>suru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memasak</a:t>
            </a:r>
            <a:endParaRPr lang="en-US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i="1" dirty="0" err="1"/>
              <a:t>Supootsu</a:t>
            </a:r>
            <a:r>
              <a:rPr lang="en-US" b="1" i="1" dirty="0"/>
              <a:t> o </a:t>
            </a:r>
            <a:r>
              <a:rPr lang="en-US" b="1" i="1" dirty="0" err="1"/>
              <a:t>suru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berolahraga</a:t>
            </a:r>
            <a:endParaRPr lang="en-US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i="1" dirty="0"/>
              <a:t>Yama </a:t>
            </a:r>
            <a:r>
              <a:rPr lang="en-US" b="1" i="1" dirty="0" err="1"/>
              <a:t>ni</a:t>
            </a:r>
            <a:r>
              <a:rPr lang="en-US" b="1" i="1" dirty="0"/>
              <a:t> </a:t>
            </a:r>
            <a:r>
              <a:rPr lang="en-US" b="1" i="1" dirty="0" err="1"/>
              <a:t>noboru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hiking (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naik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gunung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en-US" b="1" i="1" dirty="0" err="1"/>
              <a:t>Ryokou</a:t>
            </a:r>
            <a:r>
              <a:rPr lang="en-US" b="1" i="1" dirty="0"/>
              <a:t> o </a:t>
            </a:r>
            <a:r>
              <a:rPr lang="en-US" b="1" i="1" dirty="0" err="1"/>
              <a:t>suru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travelling</a:t>
            </a:r>
          </a:p>
          <a:p>
            <a:r>
              <a:rPr lang="en-US" b="1" i="1" dirty="0" err="1"/>
              <a:t>Kaimono</a:t>
            </a:r>
            <a:r>
              <a:rPr lang="en-US" b="1" i="1" dirty="0"/>
              <a:t> o </a:t>
            </a:r>
            <a:r>
              <a:rPr lang="en-US" b="1" i="1" dirty="0" err="1"/>
              <a:t>suru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berbelanja</a:t>
            </a:r>
            <a:endParaRPr lang="en-US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i="1" dirty="0" err="1"/>
              <a:t>Intaanetto</a:t>
            </a:r>
            <a:r>
              <a:rPr lang="en-US" b="1" i="1" dirty="0"/>
              <a:t> o </a:t>
            </a:r>
            <a:r>
              <a:rPr lang="en-US" b="1" i="1" dirty="0" err="1"/>
              <a:t>suru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internetan</a:t>
            </a:r>
            <a:endParaRPr lang="en-US" b="1" i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i="1" dirty="0" err="1"/>
              <a:t>Neru</a:t>
            </a:r>
            <a:r>
              <a:rPr lang="en-US" b="1" i="1" dirty="0"/>
              <a:t> </a:t>
            </a:r>
            <a:r>
              <a:rPr lang="en-US" b="1" i="1" dirty="0" err="1" smtClean="0"/>
              <a:t>koto</a:t>
            </a:r>
            <a:r>
              <a:rPr lang="en-US" b="1" i="1" dirty="0" smtClean="0"/>
              <a:t> = </a:t>
            </a:r>
            <a:r>
              <a:rPr lang="en-US" b="1" i="1" dirty="0" err="1" smtClean="0">
                <a:solidFill>
                  <a:schemeClr val="accent1">
                    <a:lumMod val="75000"/>
                  </a:schemeClr>
                </a:solidFill>
              </a:rPr>
              <a:t>tidur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9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Pola</a:t>
            </a:r>
            <a:r>
              <a:rPr lang="en-US" dirty="0" smtClean="0"/>
              <a:t> </a:t>
            </a:r>
            <a:r>
              <a:rPr lang="en-US" dirty="0" err="1" smtClean="0"/>
              <a:t>kalimat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marL="114300" indent="0">
              <a:buNone/>
            </a:pPr>
            <a:r>
              <a:rPr lang="en-US" sz="3200" b="1" dirty="0"/>
              <a:t>CONTOH </a:t>
            </a:r>
          </a:p>
          <a:p>
            <a:pPr marL="0" indent="0">
              <a:buNone/>
            </a:pPr>
            <a:r>
              <a:rPr lang="en-US" sz="2800" dirty="0"/>
              <a:t>  (</a:t>
            </a:r>
            <a:r>
              <a:rPr lang="en-US" sz="2800" dirty="0" err="1"/>
              <a:t>Menanyakan</a:t>
            </a:r>
            <a:r>
              <a:rPr lang="en-US" sz="2800" dirty="0"/>
              <a:t> </a:t>
            </a:r>
            <a:r>
              <a:rPr lang="en-US" sz="2800" dirty="0" err="1" smtClean="0"/>
              <a:t>Hobi</a:t>
            </a:r>
            <a:r>
              <a:rPr lang="en-US" sz="2800" dirty="0" smtClean="0"/>
              <a:t>)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 </a:t>
            </a:r>
            <a:r>
              <a:rPr lang="en-US" b="1" dirty="0" smtClean="0"/>
              <a:t>: Ali san no </a:t>
            </a:r>
            <a:r>
              <a:rPr lang="en-US" b="1" dirty="0" err="1" smtClean="0">
                <a:solidFill>
                  <a:srgbClr val="FF0000"/>
                </a:solidFill>
              </a:rPr>
              <a:t>shumi</a:t>
            </a:r>
            <a:r>
              <a:rPr lang="en-US" b="1" dirty="0" smtClean="0"/>
              <a:t> </a:t>
            </a:r>
            <a:r>
              <a:rPr lang="en-US" b="1" dirty="0" err="1" smtClean="0"/>
              <a:t>wa</a:t>
            </a:r>
            <a:r>
              <a:rPr lang="en-US" b="1" dirty="0" smtClean="0"/>
              <a:t> nan </a:t>
            </a:r>
            <a:r>
              <a:rPr lang="en-US" b="1" dirty="0" err="1" smtClean="0"/>
              <a:t>desuka</a:t>
            </a:r>
            <a:r>
              <a:rPr lang="en-US" b="1" dirty="0"/>
              <a:t>?</a:t>
            </a:r>
          </a:p>
          <a:p>
            <a:pPr marL="0" indent="0">
              <a:buNone/>
            </a:pPr>
            <a:r>
              <a:rPr lang="en-US" b="1" dirty="0"/>
              <a:t>B  </a:t>
            </a:r>
            <a:r>
              <a:rPr lang="en-US" b="1" dirty="0" smtClean="0"/>
              <a:t>: </a:t>
            </a:r>
            <a:r>
              <a:rPr lang="en-US" b="1" dirty="0" err="1" smtClean="0">
                <a:solidFill>
                  <a:srgbClr val="FF0000"/>
                </a:solidFill>
              </a:rPr>
              <a:t>Eiga</a:t>
            </a:r>
            <a:r>
              <a:rPr lang="en-US" b="1" dirty="0" smtClean="0">
                <a:solidFill>
                  <a:srgbClr val="FF0000"/>
                </a:solidFill>
              </a:rPr>
              <a:t> o </a:t>
            </a:r>
            <a:r>
              <a:rPr lang="en-US" b="1" dirty="0" err="1" smtClean="0">
                <a:solidFill>
                  <a:srgbClr val="FF0000"/>
                </a:solidFill>
              </a:rPr>
              <a:t>miru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koto</a:t>
            </a:r>
            <a:r>
              <a:rPr lang="en-US" b="1" dirty="0" smtClean="0">
                <a:solidFill>
                  <a:srgbClr val="FF0000"/>
                </a:solidFill>
              </a:rPr>
              <a:t>  </a:t>
            </a:r>
            <a:r>
              <a:rPr lang="en-US" b="1" dirty="0" err="1"/>
              <a:t>desu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3A0F726C-E2D3-460D-8B34-7225D36522BF}"/>
              </a:ext>
            </a:extLst>
          </p:cNvPr>
          <p:cNvSpPr/>
          <p:nvPr/>
        </p:nvSpPr>
        <p:spPr>
          <a:xfrm>
            <a:off x="1300230" y="2895600"/>
            <a:ext cx="6929370" cy="6857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A </a:t>
            </a:r>
            <a:r>
              <a:rPr lang="en-US" sz="2400" b="1" dirty="0">
                <a:solidFill>
                  <a:schemeClr val="tx1"/>
                </a:solidFill>
              </a:rPr>
              <a:t>: </a:t>
            </a:r>
            <a:r>
              <a:rPr lang="en-US" sz="2400" b="1" i="1" dirty="0" smtClean="0">
                <a:solidFill>
                  <a:schemeClr val="tx1"/>
                </a:solidFill>
              </a:rPr>
              <a:t>(</a:t>
            </a:r>
            <a:r>
              <a:rPr lang="en-US" sz="2400" b="1" i="1" dirty="0" err="1" smtClean="0">
                <a:solidFill>
                  <a:schemeClr val="tx1"/>
                </a:solidFill>
              </a:rPr>
              <a:t>Nama</a:t>
            </a:r>
            <a:r>
              <a:rPr lang="en-US" sz="2400" b="1" i="1" dirty="0" smtClean="0">
                <a:solidFill>
                  <a:schemeClr val="tx1"/>
                </a:solidFill>
              </a:rPr>
              <a:t>) san no </a:t>
            </a:r>
            <a:r>
              <a:rPr lang="en-US" sz="2400" b="1" i="1" dirty="0" err="1" smtClean="0">
                <a:solidFill>
                  <a:srgbClr val="C00000"/>
                </a:solidFill>
              </a:rPr>
              <a:t>shumi</a:t>
            </a:r>
            <a:r>
              <a:rPr lang="en-US" sz="2400" b="1" i="1" dirty="0" smtClean="0">
                <a:solidFill>
                  <a:srgbClr val="C00000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wa</a:t>
            </a:r>
            <a:r>
              <a:rPr lang="en-US" sz="2400" b="1" i="1" dirty="0" smtClean="0">
                <a:solidFill>
                  <a:schemeClr val="tx1"/>
                </a:solidFill>
              </a:rPr>
              <a:t> nan </a:t>
            </a:r>
            <a:r>
              <a:rPr lang="en-US" sz="2400" b="1" i="1" dirty="0" err="1" smtClean="0">
                <a:solidFill>
                  <a:schemeClr val="tx1"/>
                </a:solidFill>
              </a:rPr>
              <a:t>desu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ka</a:t>
            </a:r>
            <a:r>
              <a:rPr lang="en-US" sz="2400" b="1" i="1" dirty="0" smtClean="0">
                <a:solidFill>
                  <a:schemeClr val="tx1"/>
                </a:solidFill>
              </a:rPr>
              <a:t>?</a:t>
            </a:r>
          </a:p>
          <a:p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3">
            <a:extLst>
              <a:ext uri="{FF2B5EF4-FFF2-40B4-BE49-F238E27FC236}">
                <a16:creationId xmlns="" xmlns:a16="http://schemas.microsoft.com/office/drawing/2014/main" id="{3A0F726C-E2D3-460D-8B34-7225D36522BF}"/>
              </a:ext>
            </a:extLst>
          </p:cNvPr>
          <p:cNvSpPr/>
          <p:nvPr/>
        </p:nvSpPr>
        <p:spPr>
          <a:xfrm>
            <a:off x="1286375" y="3733799"/>
            <a:ext cx="6929370" cy="6857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 smtClean="0">
                <a:solidFill>
                  <a:schemeClr val="tx1"/>
                </a:solidFill>
              </a:rPr>
              <a:t>B : (</a:t>
            </a:r>
            <a:r>
              <a:rPr lang="en-US" sz="2400" b="1" i="1" dirty="0" err="1" smtClean="0">
                <a:solidFill>
                  <a:schemeClr val="tx1"/>
                </a:solidFill>
              </a:rPr>
              <a:t>Menyebutkan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hobi</a:t>
            </a:r>
            <a:r>
              <a:rPr lang="en-US" sz="2400" b="1" i="1" dirty="0" smtClean="0">
                <a:solidFill>
                  <a:schemeClr val="tx1"/>
                </a:solidFill>
              </a:rPr>
              <a:t>) </a:t>
            </a:r>
            <a:r>
              <a:rPr lang="en-US" sz="2400" b="1" i="1" dirty="0" err="1" smtClean="0">
                <a:solidFill>
                  <a:schemeClr val="tx1"/>
                </a:solidFill>
              </a:rPr>
              <a:t>koto</a:t>
            </a:r>
            <a:r>
              <a:rPr lang="en-US" sz="2400" b="1" i="1" dirty="0" smtClean="0">
                <a:solidFill>
                  <a:schemeClr val="tx1"/>
                </a:solidFill>
              </a:rPr>
              <a:t> </a:t>
            </a:r>
            <a:r>
              <a:rPr lang="en-US" sz="2400" b="1" i="1" dirty="0" err="1" smtClean="0">
                <a:solidFill>
                  <a:schemeClr val="tx1"/>
                </a:solidFill>
              </a:rPr>
              <a:t>desu</a:t>
            </a:r>
            <a:r>
              <a:rPr lang="en-US" sz="2400" b="1" i="1" dirty="0" smtClean="0">
                <a:solidFill>
                  <a:schemeClr val="tx1"/>
                </a:solidFill>
              </a:rPr>
              <a:t>.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8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Kaiwa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029200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dirty="0" err="1"/>
              <a:t>Fadli</a:t>
            </a:r>
            <a:r>
              <a:rPr lang="en-US" dirty="0"/>
              <a:t> 	  : </a:t>
            </a:r>
            <a:r>
              <a:rPr lang="en-US" b="1" i="1" dirty="0" err="1"/>
              <a:t>Widya</a:t>
            </a:r>
            <a:r>
              <a:rPr lang="en-US" b="1" i="1" dirty="0"/>
              <a:t> san no </a:t>
            </a:r>
            <a:r>
              <a:rPr lang="en-US" b="1" i="1" dirty="0" err="1"/>
              <a:t>shumi</a:t>
            </a:r>
            <a:r>
              <a:rPr lang="en-US" b="1" i="1" dirty="0"/>
              <a:t> </a:t>
            </a:r>
            <a:r>
              <a:rPr lang="en-US" b="1" i="1" dirty="0" err="1"/>
              <a:t>wa</a:t>
            </a:r>
            <a:r>
              <a:rPr lang="en-US" b="1" i="1" dirty="0"/>
              <a:t> nan </a:t>
            </a:r>
            <a:r>
              <a:rPr lang="en-US" b="1" i="1" dirty="0" err="1"/>
              <a:t>desu</a:t>
            </a:r>
            <a:r>
              <a:rPr lang="en-US" b="1" i="1" dirty="0"/>
              <a:t> </a:t>
            </a:r>
            <a:r>
              <a:rPr lang="en-US" b="1" i="1" dirty="0" err="1"/>
              <a:t>ka</a:t>
            </a:r>
            <a:r>
              <a:rPr lang="en-US" b="1" i="1" dirty="0"/>
              <a:t>?</a:t>
            </a:r>
            <a:r>
              <a:rPr lang="en-US" dirty="0"/>
              <a:t>			    </a:t>
            </a:r>
            <a:r>
              <a:rPr lang="en-US" dirty="0" smtClean="0"/>
              <a:t>“</a:t>
            </a:r>
            <a:r>
              <a:rPr lang="en-US" dirty="0" err="1"/>
              <a:t>Widya</a:t>
            </a:r>
            <a:r>
              <a:rPr lang="en-US" dirty="0"/>
              <a:t>, </a:t>
            </a:r>
            <a:r>
              <a:rPr lang="en-US" dirty="0" err="1"/>
              <a:t>hobimu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?”	</a:t>
            </a:r>
          </a:p>
          <a:p>
            <a:pPr marL="114300" indent="0">
              <a:buNone/>
            </a:pPr>
            <a:r>
              <a:rPr lang="en-US" dirty="0" err="1"/>
              <a:t>Widya</a:t>
            </a:r>
            <a:r>
              <a:rPr lang="en-US" dirty="0"/>
              <a:t> : </a:t>
            </a:r>
            <a:r>
              <a:rPr lang="en-US" b="1" i="1" dirty="0" err="1"/>
              <a:t>Kaimono</a:t>
            </a:r>
            <a:r>
              <a:rPr lang="en-US" b="1" i="1" dirty="0"/>
              <a:t> o </a:t>
            </a:r>
            <a:r>
              <a:rPr lang="en-US" b="1" i="1" dirty="0" err="1"/>
              <a:t>suru</a:t>
            </a:r>
            <a:r>
              <a:rPr lang="en-US" b="1" i="1" dirty="0"/>
              <a:t> </a:t>
            </a:r>
            <a:r>
              <a:rPr lang="en-US" b="1" i="1" dirty="0" err="1"/>
              <a:t>koto</a:t>
            </a:r>
            <a:r>
              <a:rPr lang="en-US" b="1" i="1" dirty="0"/>
              <a:t> </a:t>
            </a:r>
            <a:r>
              <a:rPr lang="en-US" b="1" i="1" dirty="0" err="1"/>
              <a:t>desu</a:t>
            </a:r>
            <a:r>
              <a:rPr lang="en-US" b="1" i="1" dirty="0"/>
              <a:t>.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    “</a:t>
            </a:r>
            <a:r>
              <a:rPr lang="en-US" dirty="0" err="1"/>
              <a:t>Hobiku</a:t>
            </a:r>
            <a:r>
              <a:rPr lang="en-US" dirty="0"/>
              <a:t> </a:t>
            </a:r>
            <a:r>
              <a:rPr lang="en-US" dirty="0" err="1"/>
              <a:t>belanja</a:t>
            </a:r>
            <a:r>
              <a:rPr lang="en-US" dirty="0"/>
              <a:t>/ main di Mall”</a:t>
            </a:r>
          </a:p>
          <a:p>
            <a:pPr marL="114300" indent="0">
              <a:buNone/>
            </a:pPr>
            <a:r>
              <a:rPr lang="en-US" dirty="0" err="1"/>
              <a:t>Fadli</a:t>
            </a:r>
            <a:r>
              <a:rPr lang="en-US" dirty="0"/>
              <a:t>    : </a:t>
            </a:r>
            <a:r>
              <a:rPr lang="en-US" b="1" i="1" dirty="0" err="1"/>
              <a:t>Sou</a:t>
            </a:r>
            <a:r>
              <a:rPr lang="en-US" b="1" i="1" dirty="0"/>
              <a:t> </a:t>
            </a:r>
            <a:r>
              <a:rPr lang="en-US" b="1" i="1" dirty="0" err="1"/>
              <a:t>desu</a:t>
            </a:r>
            <a:r>
              <a:rPr lang="en-US" b="1" i="1" dirty="0"/>
              <a:t> </a:t>
            </a:r>
            <a:r>
              <a:rPr lang="en-US" b="1" i="1" dirty="0" err="1"/>
              <a:t>ka</a:t>
            </a:r>
            <a:r>
              <a:rPr lang="en-US" b="1" i="1" dirty="0"/>
              <a:t>.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    “</a:t>
            </a:r>
            <a:r>
              <a:rPr lang="en-US" dirty="0"/>
              <a:t>Oh </a:t>
            </a:r>
            <a:r>
              <a:rPr lang="en-US" dirty="0" err="1"/>
              <a:t>gitu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”</a:t>
            </a:r>
          </a:p>
          <a:p>
            <a:pPr marL="114300" indent="0">
              <a:buNone/>
            </a:pPr>
            <a:r>
              <a:rPr lang="en-US" dirty="0" err="1"/>
              <a:t>Widya</a:t>
            </a:r>
            <a:r>
              <a:rPr lang="en-US" dirty="0"/>
              <a:t> : </a:t>
            </a:r>
            <a:r>
              <a:rPr lang="en-US" b="1" i="1" dirty="0" err="1"/>
              <a:t>Fadli</a:t>
            </a:r>
            <a:r>
              <a:rPr lang="en-US" b="1" i="1" dirty="0"/>
              <a:t> san </a:t>
            </a:r>
            <a:r>
              <a:rPr lang="en-US" b="1" i="1" dirty="0" err="1"/>
              <a:t>wa</a:t>
            </a:r>
            <a:r>
              <a:rPr lang="en-US" b="1" i="1" dirty="0"/>
              <a:t>?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    “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hobinya</a:t>
            </a:r>
            <a:r>
              <a:rPr lang="en-US" dirty="0"/>
              <a:t>?”</a:t>
            </a:r>
          </a:p>
          <a:p>
            <a:pPr marL="114300" indent="0">
              <a:buNone/>
            </a:pPr>
            <a:r>
              <a:rPr lang="en-US" dirty="0" err="1"/>
              <a:t>Fadli</a:t>
            </a:r>
            <a:r>
              <a:rPr lang="en-US" dirty="0"/>
              <a:t>    : </a:t>
            </a:r>
            <a:r>
              <a:rPr lang="en-US" b="1" i="1" dirty="0" err="1"/>
              <a:t>Watashi</a:t>
            </a:r>
            <a:r>
              <a:rPr lang="en-US" b="1" i="1" dirty="0"/>
              <a:t> no </a:t>
            </a:r>
            <a:r>
              <a:rPr lang="en-US" b="1" i="1" dirty="0" err="1"/>
              <a:t>shumi</a:t>
            </a:r>
            <a:r>
              <a:rPr lang="en-US" b="1" i="1" dirty="0"/>
              <a:t> </a:t>
            </a:r>
            <a:r>
              <a:rPr lang="en-US" b="1" i="1" dirty="0" err="1"/>
              <a:t>wa</a:t>
            </a:r>
            <a:r>
              <a:rPr lang="en-US" b="1" i="1" dirty="0"/>
              <a:t> </a:t>
            </a:r>
            <a:r>
              <a:rPr lang="en-US" b="1" i="1" dirty="0" err="1"/>
              <a:t>shashin</a:t>
            </a:r>
            <a:r>
              <a:rPr lang="en-US" b="1" i="1" dirty="0"/>
              <a:t> o </a:t>
            </a:r>
            <a:r>
              <a:rPr lang="en-US" b="1" i="1" dirty="0" err="1"/>
              <a:t>toru</a:t>
            </a:r>
            <a:r>
              <a:rPr lang="en-US" b="1" i="1" dirty="0"/>
              <a:t> </a:t>
            </a:r>
            <a:r>
              <a:rPr lang="en-US" b="1" i="1" dirty="0" err="1"/>
              <a:t>koto</a:t>
            </a:r>
            <a:r>
              <a:rPr lang="en-US" b="1" i="1" dirty="0"/>
              <a:t> </a:t>
            </a:r>
            <a:r>
              <a:rPr lang="en-US" b="1" i="1" dirty="0" err="1" smtClean="0"/>
              <a:t>desu</a:t>
            </a:r>
            <a:r>
              <a:rPr lang="en-US" b="1" i="1" dirty="0"/>
              <a:t>.</a:t>
            </a: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dirty="0"/>
              <a:t> </a:t>
            </a:r>
            <a:r>
              <a:rPr lang="en-US" dirty="0" smtClean="0"/>
              <a:t>   “</a:t>
            </a:r>
            <a:r>
              <a:rPr lang="en-US" dirty="0" err="1"/>
              <a:t>Hobiku</a:t>
            </a:r>
            <a:r>
              <a:rPr lang="en-US" dirty="0"/>
              <a:t> </a:t>
            </a:r>
            <a:r>
              <a:rPr lang="en-US" dirty="0" err="1"/>
              <a:t>fotografi</a:t>
            </a:r>
            <a:r>
              <a:rPr lang="en-US" dirty="0"/>
              <a:t>”</a:t>
            </a:r>
          </a:p>
          <a:p>
            <a:pPr marL="114300" indent="0">
              <a:buNone/>
            </a:pPr>
            <a:r>
              <a:rPr lang="en-US" dirty="0" err="1"/>
              <a:t>Widya</a:t>
            </a:r>
            <a:r>
              <a:rPr lang="en-US" dirty="0"/>
              <a:t> : </a:t>
            </a:r>
            <a:r>
              <a:rPr lang="en-US" b="1" i="1" dirty="0"/>
              <a:t>ii </a:t>
            </a:r>
            <a:r>
              <a:rPr lang="en-US" b="1" i="1" dirty="0" err="1"/>
              <a:t>desu</a:t>
            </a:r>
            <a:r>
              <a:rPr lang="en-US" b="1" i="1" dirty="0"/>
              <a:t> ne!/ </a:t>
            </a:r>
            <a:r>
              <a:rPr lang="en-US" b="1" i="1" dirty="0" err="1"/>
              <a:t>Sugoi</a:t>
            </a:r>
            <a:r>
              <a:rPr lang="en-US" b="1" i="1" dirty="0"/>
              <a:t> </a:t>
            </a:r>
            <a:r>
              <a:rPr lang="en-US" b="1" i="1" dirty="0" err="1"/>
              <a:t>desu</a:t>
            </a:r>
            <a:r>
              <a:rPr lang="en-US" b="1" i="1" dirty="0"/>
              <a:t> ne! </a:t>
            </a:r>
            <a:endParaRPr lang="en-US" b="1" i="1" dirty="0" smtClean="0"/>
          </a:p>
          <a:p>
            <a:pPr marL="114300" indent="0">
              <a:buNone/>
            </a:pPr>
            <a:r>
              <a:rPr lang="en-US" b="1" i="1" dirty="0"/>
              <a:t>	 </a:t>
            </a:r>
            <a:r>
              <a:rPr lang="en-US" b="1" i="1" dirty="0" smtClean="0"/>
              <a:t>   </a:t>
            </a:r>
            <a:r>
              <a:rPr lang="en-US" dirty="0" smtClean="0"/>
              <a:t>“</a:t>
            </a:r>
            <a:r>
              <a:rPr lang="en-US" dirty="0"/>
              <a:t>Oh </a:t>
            </a:r>
            <a:r>
              <a:rPr lang="en-US" dirty="0" err="1"/>
              <a:t>gitu</a:t>
            </a:r>
            <a:r>
              <a:rPr lang="en-US" dirty="0"/>
              <a:t>. </a:t>
            </a:r>
            <a:r>
              <a:rPr lang="en-US" dirty="0" err="1"/>
              <a:t>Bagus</a:t>
            </a:r>
            <a:r>
              <a:rPr lang="en-US" dirty="0"/>
              <a:t>/ 	</a:t>
            </a:r>
            <a:r>
              <a:rPr lang="en-US" dirty="0" err="1" smtClean="0"/>
              <a:t>Keren</a:t>
            </a:r>
            <a:r>
              <a:rPr lang="en-US" dirty="0" smtClean="0"/>
              <a:t> </a:t>
            </a:r>
            <a:r>
              <a:rPr lang="en-US" dirty="0" err="1"/>
              <a:t>ya</a:t>
            </a:r>
            <a:r>
              <a:rPr lang="en-US" dirty="0"/>
              <a:t>!”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b="1" dirty="0"/>
              <a:t>Kondo </a:t>
            </a:r>
            <a:r>
              <a:rPr lang="en-US" b="1" dirty="0" err="1"/>
              <a:t>oshiete</a:t>
            </a:r>
            <a:r>
              <a:rPr lang="en-US" b="1" dirty="0"/>
              <a:t> </a:t>
            </a:r>
            <a:r>
              <a:rPr lang="en-US" b="1" dirty="0" err="1"/>
              <a:t>kudasai</a:t>
            </a:r>
            <a:r>
              <a:rPr lang="en-US" b="1" dirty="0"/>
              <a:t>! </a:t>
            </a:r>
            <a:endParaRPr lang="en-US" b="1" dirty="0" smtClean="0"/>
          </a:p>
          <a:p>
            <a:pPr marL="11430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 </a:t>
            </a:r>
            <a:r>
              <a:rPr lang="en-US" dirty="0" smtClean="0"/>
              <a:t>“</a:t>
            </a:r>
            <a:r>
              <a:rPr lang="en-US" dirty="0"/>
              <a:t>lain kali </a:t>
            </a:r>
            <a:r>
              <a:rPr lang="en-US" dirty="0" err="1"/>
              <a:t>ajari</a:t>
            </a:r>
            <a:r>
              <a:rPr lang="en-US" dirty="0"/>
              <a:t> </a:t>
            </a:r>
            <a:r>
              <a:rPr lang="en-US" dirty="0" err="1"/>
              <a:t>aku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!”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5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Kaiwa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hobi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/>
              <a:t>Rama </a:t>
            </a:r>
            <a:r>
              <a:rPr lang="en-US" dirty="0" smtClean="0"/>
              <a:t> </a:t>
            </a:r>
            <a:r>
              <a:rPr lang="en-US" dirty="0"/>
              <a:t>: Wanda </a:t>
            </a:r>
            <a:r>
              <a:rPr lang="en-US" b="1" i="1" dirty="0"/>
              <a:t>san no </a:t>
            </a:r>
            <a:r>
              <a:rPr lang="en-US" b="1" i="1" dirty="0" err="1"/>
              <a:t>shumi</a:t>
            </a:r>
            <a:r>
              <a:rPr lang="en-US" b="1" i="1" dirty="0"/>
              <a:t> </a:t>
            </a:r>
            <a:r>
              <a:rPr lang="en-US" b="1" i="1" dirty="0" err="1"/>
              <a:t>wa</a:t>
            </a:r>
            <a:r>
              <a:rPr lang="en-US" b="1" i="1" dirty="0"/>
              <a:t> nan </a:t>
            </a:r>
            <a:r>
              <a:rPr lang="en-US" b="1" i="1" dirty="0" err="1"/>
              <a:t>desu</a:t>
            </a:r>
            <a:r>
              <a:rPr lang="en-US" b="1" i="1" dirty="0"/>
              <a:t> </a:t>
            </a:r>
            <a:r>
              <a:rPr lang="en-US" b="1" i="1" dirty="0" err="1" smtClean="0"/>
              <a:t>ka</a:t>
            </a:r>
            <a:r>
              <a:rPr lang="en-US" dirty="0"/>
              <a:t>	</a:t>
            </a:r>
            <a:r>
              <a:rPr lang="en-US" dirty="0" smtClean="0"/>
              <a:t>  	    “</a:t>
            </a:r>
            <a:r>
              <a:rPr lang="en-US" dirty="0"/>
              <a:t>Wanda, </a:t>
            </a:r>
            <a:r>
              <a:rPr lang="en-US" dirty="0" err="1"/>
              <a:t>hobimu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?”	</a:t>
            </a: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Wanda : </a:t>
            </a:r>
            <a:r>
              <a:rPr lang="en-US" b="1" dirty="0" err="1">
                <a:solidFill>
                  <a:schemeClr val="tx1"/>
                </a:solidFill>
              </a:rPr>
              <a:t>uta</a:t>
            </a:r>
            <a:r>
              <a:rPr lang="en-US" b="1" dirty="0">
                <a:solidFill>
                  <a:schemeClr val="tx1"/>
                </a:solidFill>
              </a:rPr>
              <a:t> o </a:t>
            </a:r>
            <a:r>
              <a:rPr lang="en-US" b="1" dirty="0" err="1">
                <a:solidFill>
                  <a:schemeClr val="tx1"/>
                </a:solidFill>
              </a:rPr>
              <a:t>utau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i="1" dirty="0" err="1"/>
              <a:t>koto</a:t>
            </a:r>
            <a:r>
              <a:rPr lang="en-US" b="1" i="1" dirty="0"/>
              <a:t> </a:t>
            </a:r>
            <a:r>
              <a:rPr lang="en-US" b="1" i="1" dirty="0" err="1"/>
              <a:t>desu</a:t>
            </a:r>
            <a:r>
              <a:rPr lang="en-US" b="1" i="1" dirty="0"/>
              <a:t>.</a:t>
            </a:r>
          </a:p>
          <a:p>
            <a:pPr marL="114300" indent="0">
              <a:buNone/>
            </a:pPr>
            <a:r>
              <a:rPr lang="en-US" dirty="0" smtClean="0"/>
              <a:t>	</a:t>
            </a:r>
            <a:r>
              <a:rPr lang="en-US" dirty="0"/>
              <a:t> </a:t>
            </a:r>
            <a:r>
              <a:rPr lang="en-US" dirty="0" smtClean="0"/>
              <a:t>   “</a:t>
            </a:r>
            <a:r>
              <a:rPr lang="en-US" dirty="0" err="1"/>
              <a:t>Hobiku</a:t>
            </a:r>
            <a:r>
              <a:rPr lang="en-US" dirty="0"/>
              <a:t> </a:t>
            </a:r>
            <a:r>
              <a:rPr lang="en-US" dirty="0" err="1"/>
              <a:t>bernyanyi</a:t>
            </a:r>
            <a:r>
              <a:rPr lang="en-US" dirty="0" smtClean="0"/>
              <a:t>”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Rama   : </a:t>
            </a:r>
            <a:r>
              <a:rPr lang="en-US" dirty="0" err="1"/>
              <a:t>Hee</a:t>
            </a:r>
            <a:r>
              <a:rPr lang="en-US" dirty="0"/>
              <a:t>, </a:t>
            </a:r>
            <a:r>
              <a:rPr lang="en-US" i="1" dirty="0" err="1"/>
              <a:t>Sou</a:t>
            </a:r>
            <a:r>
              <a:rPr lang="en-US" i="1" dirty="0"/>
              <a:t> </a:t>
            </a:r>
            <a:r>
              <a:rPr lang="en-US" i="1" dirty="0" err="1"/>
              <a:t>desu</a:t>
            </a:r>
            <a:r>
              <a:rPr lang="en-US" i="1" dirty="0"/>
              <a:t> </a:t>
            </a:r>
            <a:r>
              <a:rPr lang="en-US" i="1" dirty="0" err="1"/>
              <a:t>ka</a:t>
            </a:r>
            <a:r>
              <a:rPr lang="en-US" i="1" dirty="0"/>
              <a:t>. </a:t>
            </a:r>
            <a:r>
              <a:rPr lang="en-US" b="1" i="1" dirty="0" err="1"/>
              <a:t>Watashi</a:t>
            </a:r>
            <a:r>
              <a:rPr lang="en-US" b="1" i="1" dirty="0"/>
              <a:t> </a:t>
            </a:r>
            <a:r>
              <a:rPr lang="en-US" b="1" i="1" dirty="0" err="1"/>
              <a:t>mo</a:t>
            </a:r>
            <a:r>
              <a:rPr lang="en-US" b="1" i="1" dirty="0"/>
              <a:t> </a:t>
            </a:r>
            <a:r>
              <a:rPr lang="en-US" b="1" i="1" dirty="0" err="1"/>
              <a:t>desu</a:t>
            </a:r>
            <a:r>
              <a:rPr lang="en-US" b="1" i="1" dirty="0"/>
              <a:t>!</a:t>
            </a:r>
          </a:p>
          <a:p>
            <a:pPr marL="114300" indent="0">
              <a:buNone/>
            </a:pPr>
            <a:r>
              <a:rPr lang="en-US" dirty="0" smtClean="0"/>
              <a:t>	</a:t>
            </a:r>
            <a:r>
              <a:rPr lang="en-US" dirty="0"/>
              <a:t> </a:t>
            </a:r>
            <a:r>
              <a:rPr lang="en-US" dirty="0" smtClean="0"/>
              <a:t>   “</a:t>
            </a:r>
            <a:r>
              <a:rPr lang="en-US" dirty="0" err="1"/>
              <a:t>hee</a:t>
            </a:r>
            <a:r>
              <a:rPr lang="en-US" dirty="0"/>
              <a:t>  </a:t>
            </a:r>
            <a:r>
              <a:rPr lang="en-US" dirty="0" err="1"/>
              <a:t>begitu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,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loh</a:t>
            </a:r>
            <a:r>
              <a:rPr lang="en-US" dirty="0" smtClean="0"/>
              <a:t>!”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Wanda : </a:t>
            </a:r>
            <a:r>
              <a:rPr lang="en-US" b="1" i="1" dirty="0"/>
              <a:t>ii </a:t>
            </a:r>
            <a:r>
              <a:rPr lang="en-US" b="1" i="1" dirty="0" err="1"/>
              <a:t>desu</a:t>
            </a:r>
            <a:r>
              <a:rPr lang="en-US" b="1" i="1" dirty="0"/>
              <a:t> ne! </a:t>
            </a:r>
            <a:r>
              <a:rPr lang="en-US" i="1" dirty="0" err="1"/>
              <a:t>jyaa</a:t>
            </a:r>
            <a:r>
              <a:rPr lang="en-US" i="1" dirty="0"/>
              <a:t>, </a:t>
            </a:r>
            <a:r>
              <a:rPr lang="en-US" b="1" i="1" dirty="0" err="1"/>
              <a:t>kondo</a:t>
            </a:r>
            <a:r>
              <a:rPr lang="en-US" b="1" i="1" dirty="0"/>
              <a:t> </a:t>
            </a:r>
            <a:r>
              <a:rPr lang="en-US" b="1" i="1" dirty="0" err="1"/>
              <a:t>isshoni</a:t>
            </a:r>
            <a:r>
              <a:rPr lang="en-US" b="1" i="1" dirty="0"/>
              <a:t> </a:t>
            </a:r>
            <a:r>
              <a:rPr lang="en-US" b="1" i="1" dirty="0" err="1"/>
              <a:t>simashou</a:t>
            </a:r>
            <a:endParaRPr lang="en-US" b="1" i="1" dirty="0"/>
          </a:p>
          <a:p>
            <a:pPr marL="114300" indent="0">
              <a:buNone/>
            </a:pPr>
            <a:r>
              <a:rPr lang="en-US" dirty="0" smtClean="0"/>
              <a:t>	</a:t>
            </a:r>
            <a:r>
              <a:rPr lang="en-US" dirty="0"/>
              <a:t> </a:t>
            </a:r>
            <a:r>
              <a:rPr lang="en-US" dirty="0" smtClean="0"/>
              <a:t>    “</a:t>
            </a:r>
            <a:r>
              <a:rPr lang="en-US" dirty="0" err="1"/>
              <a:t>Bagus</a:t>
            </a:r>
            <a:r>
              <a:rPr lang="en-US" dirty="0"/>
              <a:t>!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begitu</a:t>
            </a:r>
            <a:r>
              <a:rPr lang="en-US" dirty="0"/>
              <a:t> lain kali </a:t>
            </a:r>
            <a:r>
              <a:rPr lang="en-US" dirty="0" err="1"/>
              <a:t>mari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	</a:t>
            </a:r>
            <a:r>
              <a:rPr lang="en-US" dirty="0" smtClean="0"/>
              <a:t>	</a:t>
            </a: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lakukan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menyanyi</a:t>
            </a:r>
            <a:r>
              <a:rPr lang="en-US" dirty="0"/>
              <a:t>) </a:t>
            </a:r>
            <a:r>
              <a:rPr lang="en-US" dirty="0" err="1"/>
              <a:t>bersama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9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Menyebutkan</a:t>
            </a:r>
            <a:r>
              <a:rPr lang="en-US" dirty="0" smtClean="0"/>
              <a:t> </a:t>
            </a:r>
            <a:r>
              <a:rPr lang="en-US" dirty="0" err="1" smtClean="0"/>
              <a:t>kesukaan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3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02" y="1902505"/>
            <a:ext cx="2171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205" y="1919210"/>
            <a:ext cx="21240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237" y="4570370"/>
            <a:ext cx="21431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740" y="4563118"/>
            <a:ext cx="21717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913494"/>
            <a:ext cx="2143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4" y="4563378"/>
            <a:ext cx="21336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正方形/長方形 24"/>
          <p:cNvSpPr/>
          <p:nvPr/>
        </p:nvSpPr>
        <p:spPr>
          <a:xfrm>
            <a:off x="931866" y="3180742"/>
            <a:ext cx="1512168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  <a:latin typeface="+mn-ea"/>
              </a:rPr>
              <a:t>スポーツ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supootsu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862678" y="3180742"/>
            <a:ext cx="1398554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chemeClr val="tx1"/>
                </a:solidFill>
                <a:latin typeface="+mn-ea"/>
              </a:rPr>
              <a:t>どくしょ</a:t>
            </a:r>
            <a:endParaRPr kumimoji="1" lang="en-US" altLang="ja-JP" sz="20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dokusho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6764514" y="3162524"/>
            <a:ext cx="1368152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chemeClr val="tx1"/>
                </a:solidFill>
                <a:latin typeface="+mn-ea"/>
              </a:rPr>
              <a:t>おんが</a:t>
            </a:r>
            <a:r>
              <a:rPr lang="ja-JP" altLang="en-US" sz="2000" dirty="0" err="1">
                <a:solidFill>
                  <a:schemeClr val="tx1"/>
                </a:solidFill>
                <a:latin typeface="+mn-ea"/>
              </a:rPr>
              <a:t>く</a:t>
            </a:r>
            <a:endParaRPr kumimoji="1" lang="en-US" altLang="ja-JP" sz="20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ongaku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988070" y="5869892"/>
            <a:ext cx="1394714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ゲーム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geemu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4085215" y="5855836"/>
            <a:ext cx="908075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え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e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6804248" y="5855836"/>
            <a:ext cx="1296144" cy="720000"/>
          </a:xfrm>
          <a:prstGeom prst="rect">
            <a:avLst/>
          </a:prstGeom>
          <a:ln w="19050">
            <a:solidFill>
              <a:srgbClr val="D2464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アニメ</a:t>
            </a:r>
            <a:endParaRPr kumimoji="1" lang="en-US" altLang="ja-JP" sz="24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anime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139" y="159885"/>
            <a:ext cx="748693" cy="44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直線コネクタ 32"/>
          <p:cNvCxnSpPr/>
          <p:nvPr/>
        </p:nvCxnSpPr>
        <p:spPr>
          <a:xfrm flipH="1">
            <a:off x="399252" y="380736"/>
            <a:ext cx="8280000" cy="0"/>
          </a:xfrm>
          <a:prstGeom prst="line">
            <a:avLst/>
          </a:prstGeom>
          <a:ln w="15875">
            <a:solidFill>
              <a:srgbClr val="D2464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タイトル 6"/>
          <p:cNvSpPr>
            <a:spLocks noGrp="1"/>
          </p:cNvSpPr>
          <p:nvPr>
            <p:ph type="title"/>
          </p:nvPr>
        </p:nvSpPr>
        <p:spPr>
          <a:xfrm>
            <a:off x="323949" y="405284"/>
            <a:ext cx="7920037" cy="10795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　</a:t>
            </a:r>
            <a:r>
              <a:rPr lang="en-US" altLang="ja-JP" sz="3500" dirty="0" smtClean="0">
                <a:latin typeface="+mj-ea"/>
              </a:rPr>
              <a:t>1</a:t>
            </a:r>
            <a:r>
              <a:rPr lang="ja-JP" altLang="en-US" sz="3500" dirty="0" smtClean="0">
                <a:latin typeface="+mj-ea"/>
              </a:rPr>
              <a:t>① </a:t>
            </a:r>
            <a:r>
              <a:rPr lang="en-US" altLang="ja-JP" dirty="0">
                <a:latin typeface="+mj-ea"/>
              </a:rPr>
              <a:t> </a:t>
            </a:r>
            <a:r>
              <a:rPr lang="en-US" altLang="ja-JP" dirty="0" err="1">
                <a:solidFill>
                  <a:srgbClr val="FF0000"/>
                </a:solidFill>
                <a:latin typeface="+mj-ea"/>
              </a:rPr>
              <a:t>terjemahkan</a:t>
            </a:r>
            <a:r>
              <a:rPr lang="en-US" altLang="ja-JP" dirty="0">
                <a:latin typeface="+mj-ea"/>
              </a:rPr>
              <a:t> </a:t>
            </a:r>
            <a:r>
              <a:rPr lang="ja-JP" altLang="en-US" sz="3500" dirty="0" smtClean="0">
                <a:latin typeface="+mj-ea"/>
              </a:rPr>
              <a:t> </a:t>
            </a:r>
            <a:r>
              <a:rPr lang="en-US" altLang="ja-JP" sz="3500" dirty="0" smtClean="0">
                <a:latin typeface="+mj-ea"/>
              </a:rPr>
              <a:t> </a:t>
            </a:r>
            <a:endParaRPr lang="ja-JP" altLang="en-US" sz="3500" dirty="0">
              <a:latin typeface="+mj-ea"/>
            </a:endParaRPr>
          </a:p>
        </p:txBody>
      </p:sp>
      <p:sp>
        <p:nvSpPr>
          <p:cNvPr id="35" name="角丸四角形 34"/>
          <p:cNvSpPr/>
          <p:nvPr/>
        </p:nvSpPr>
        <p:spPr>
          <a:xfrm>
            <a:off x="4283968" y="1501505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2</a:t>
            </a:r>
            <a:endParaRPr kumimoji="1" lang="ja-JP" altLang="en-US" sz="2400" dirty="0"/>
          </a:p>
        </p:txBody>
      </p:sp>
      <p:sp>
        <p:nvSpPr>
          <p:cNvPr id="36" name="角丸四角形 35"/>
          <p:cNvSpPr/>
          <p:nvPr/>
        </p:nvSpPr>
        <p:spPr>
          <a:xfrm>
            <a:off x="7162772" y="414983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37" name="角丸四角形 36"/>
          <p:cNvSpPr/>
          <p:nvPr/>
        </p:nvSpPr>
        <p:spPr>
          <a:xfrm>
            <a:off x="1391773" y="4149838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4</a:t>
            </a:r>
            <a:endParaRPr kumimoji="1" lang="ja-JP" altLang="en-US" sz="2400" dirty="0"/>
          </a:p>
        </p:txBody>
      </p:sp>
      <p:sp>
        <p:nvSpPr>
          <p:cNvPr id="38" name="角丸四角形 37"/>
          <p:cNvSpPr/>
          <p:nvPr/>
        </p:nvSpPr>
        <p:spPr>
          <a:xfrm>
            <a:off x="4279081" y="414886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5</a:t>
            </a:r>
            <a:endParaRPr kumimoji="1" lang="ja-JP" altLang="en-US" sz="2400" dirty="0"/>
          </a:p>
        </p:txBody>
      </p:sp>
      <p:sp>
        <p:nvSpPr>
          <p:cNvPr id="39" name="角丸四角形 38"/>
          <p:cNvSpPr/>
          <p:nvPr/>
        </p:nvSpPr>
        <p:spPr>
          <a:xfrm>
            <a:off x="7163530" y="1493677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3</a:t>
            </a:r>
            <a:endParaRPr kumimoji="1" lang="ja-JP" altLang="en-US" sz="2400" dirty="0"/>
          </a:p>
        </p:txBody>
      </p:sp>
      <p:sp>
        <p:nvSpPr>
          <p:cNvPr id="40" name="角丸四角形 39"/>
          <p:cNvSpPr/>
          <p:nvPr/>
        </p:nvSpPr>
        <p:spPr>
          <a:xfrm>
            <a:off x="1392531" y="1494520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816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1156</TotalTime>
  <Words>774</Words>
  <Application>Microsoft Office PowerPoint</Application>
  <PresentationFormat>On-screen Show (4:3)</PresentationFormat>
  <Paragraphs>279</Paragraphs>
  <Slides>24</Slides>
  <Notes>7</Notes>
  <HiddenSlides>0</HiddenSlides>
  <MMClips>10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 Unicode MS</vt:lpstr>
      <vt:lpstr>Cordia New</vt:lpstr>
      <vt:lpstr>HGS明朝B</vt:lpstr>
      <vt:lpstr>ＭＳ ゴシック</vt:lpstr>
      <vt:lpstr>ＭＳ Ｐゴシック</vt:lpstr>
      <vt:lpstr>Arial</vt:lpstr>
      <vt:lpstr>Book Antiqua</vt:lpstr>
      <vt:lpstr>Calibri</vt:lpstr>
      <vt:lpstr>Century Gothic</vt:lpstr>
      <vt:lpstr>Rockwell</vt:lpstr>
      <vt:lpstr>Apothecary</vt:lpstr>
      <vt:lpstr>Shumi to Sukina Koto</vt:lpstr>
      <vt:lpstr>Menyebutkan hobi</vt:lpstr>
      <vt:lpstr>PowerPoint Presentation</vt:lpstr>
      <vt:lpstr>Macam-macam hobi </vt:lpstr>
      <vt:lpstr>Pola kalimat </vt:lpstr>
      <vt:lpstr>Kaiwa </vt:lpstr>
      <vt:lpstr>Kaiwa untuk hobi yang sama </vt:lpstr>
      <vt:lpstr>Menyebutkan kesukaan</vt:lpstr>
      <vt:lpstr>きいて　いいましょう　1①  terjemahkan   </vt:lpstr>
      <vt:lpstr>きいて　いいましょう　1②  terjemahkan  </vt:lpstr>
      <vt:lpstr>Pola kalimat </vt:lpstr>
      <vt:lpstr>supootsu</vt:lpstr>
      <vt:lpstr>PowerPoint Presentation</vt:lpstr>
      <vt:lpstr>kudamono</vt:lpstr>
      <vt:lpstr>PowerPoint Presentation</vt:lpstr>
      <vt:lpstr>ONGAKU</vt:lpstr>
      <vt:lpstr>PowerPoint Presentation</vt:lpstr>
      <vt:lpstr>eiga</vt:lpstr>
      <vt:lpstr>PowerPoint Presentation</vt:lpstr>
      <vt:lpstr>PowerPoint Presentation</vt:lpstr>
      <vt:lpstr>PowerPoint Presentation</vt:lpstr>
      <vt:lpstr>Tambahan Pola Kalimat </vt:lpstr>
      <vt:lpstr>PowerPoint Presentation</vt:lpstr>
      <vt:lpstr>はなしましょう terjemahkan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Shumi to Sukina Koto</dc:title>
  <dc:creator>acer</dc:creator>
  <cp:lastModifiedBy>asus</cp:lastModifiedBy>
  <cp:revision>69</cp:revision>
  <dcterms:created xsi:type="dcterms:W3CDTF">2020-03-17T01:16:42Z</dcterms:created>
  <dcterms:modified xsi:type="dcterms:W3CDTF">2021-03-12T14:51:47Z</dcterms:modified>
</cp:coreProperties>
</file>